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35" y="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DA40CE-5DAC-4A9F-BD5F-37C3BEB12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507CAE-EF6C-4B19-B796-2EB98E099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D1A3F8-EE6F-4BC6-AE8F-BA8DD7D82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D4F9F9-0EC9-49BB-B6E3-892B494C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03DC7A-021F-458B-AF94-BBDEAB5DD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875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C67210-2C7D-437E-BB1A-9F97ECAE3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EABCBD-56B9-4E0A-B3DF-4297F6722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11FDC8-E059-495F-B093-51C91B01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EF1A38-EFF7-49A1-B1AC-2ECEABF54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29E197-CEA5-4334-AA5F-01ADEC8F5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38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0B3735C-EA20-4CAE-B016-018AF484A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2EDB9E-ED99-449D-A201-C7BAEFD1F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F259F9-CBF8-4D93-B449-84A95139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A24C9-092A-438A-BE2E-5134F7919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F0886B-2C95-4056-9A51-032B9EE58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98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718A42-E691-43D8-92B2-E52291D7E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684272-87FB-4356-9F62-A28BA6E78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B5EE4C-D3C0-4754-BF70-AC286D62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FB4880-D09F-458B-80B9-0A502A111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D929E3-C8B7-4F4A-BFF3-EC9C402D7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58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FA2E8E-0A6E-4BD1-89BD-159FC9652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90A4F8-F67B-4476-8287-FB7823043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BD6FC8-FF4E-48A6-8CDD-F3BD7AB8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B3580C-9C97-45B6-A6EE-02286F1F8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1B2331-C82D-4AE2-9DAD-F38D6761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34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3B2F6A-4C72-48DA-9907-133D8DBC9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EA0B2D-EC88-46C0-9EB7-F3C43E529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A8512D-EFA2-4D49-87BF-55AE705D0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564B07-4BA9-42DF-B759-EDC3525B4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B891C3-6A48-4924-BBA4-DCB834324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35951A-3AFA-4311-B7DA-47D697D8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28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23BA80-8BA6-41EA-B453-B63C98DA1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036C35-0098-4B86-A833-EDBF6C7C5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9C0DA5-2B6D-4796-9C0A-F8D4988D9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CD868A2-1D81-49E8-AF67-AC78271E6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6E5E90F-9AE3-45B7-B247-E587A7BA5B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82AD8B9-673D-4D72-A4DB-A5E1BC13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A00FDC-8743-40B2-949A-B73A77931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905847-6D89-46CB-845C-7E1FC699D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37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84916F-0613-4595-9B68-3DA83CB11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D4C9FF-BA2F-4063-966B-404928F04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3314209-2E22-4A6C-8B1C-89FF61FF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60B103-A1A2-4C35-B900-F387010A8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13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2371DE8-80F2-464A-83D1-87E4BD67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AD0330-60FA-4422-BA8C-8C69538C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8A3C08-E875-4E23-B823-974FB99F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75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E605B3-6C8A-4FD6-AF26-8932B1215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607AAA-B82C-4F4D-AC6F-60374225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123A5A-5CAF-4D24-B355-DC7D4D66D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5A5D01-23F7-43AB-97CA-3C44AEAB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B5D809-23BF-46E1-A8B6-AF1AB253D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25CB77-6F4F-4671-8A2E-55A45EC4A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56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72F487-2C79-4C72-84D6-A5E1F9FEB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F9906DE-E59A-474B-9BDB-354401B17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B735C7-1558-490F-B330-35745C128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E3B58E-FD3D-42A8-ADC8-5BD0E3F6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E2C559-8BCA-47CC-A4A1-4C939259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9994D5-6E23-495D-BE22-A748DE77B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79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049BD60-825F-4621-932B-AEA04BF9A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D9F630-528A-4D03-8255-385ECB86B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DEA1AF-72C3-448C-9BE0-A047875F9E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773A-C5C4-49CA-B909-AE52394CFFED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87ED3B-8E71-4D36-839C-75D823845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EC1E57-277F-4FF2-87EA-3AEFFC5E2E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6270-71E5-4CC0-9553-A5232D641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15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EEB7EB-8B36-4154-81F0-8FD0676A3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r>
              <a:rPr kumimoji="1" lang="en-US" altLang="ja-JP" baseline="30000" dirty="0"/>
              <a:t>nd</a:t>
            </a:r>
            <a:r>
              <a:rPr kumimoji="1" lang="en-US" altLang="ja-JP" dirty="0"/>
              <a:t> Venus flyby (10 August 2021)</a:t>
            </a:r>
            <a:endParaRPr kumimoji="1" lang="ja-JP" altLang="en-US" dirty="0"/>
          </a:p>
        </p:txBody>
      </p:sp>
      <p:pic>
        <p:nvPicPr>
          <p:cNvPr id="5" name="図 4" descr="グラフ, 散布図&#10;&#10;自動的に生成された説明">
            <a:extLst>
              <a:ext uri="{FF2B5EF4-FFF2-40B4-BE49-F238E27FC236}">
                <a16:creationId xmlns:a16="http://schemas.microsoft.com/office/drawing/2014/main" id="{39C08088-AA54-4978-9A12-7F976A73AC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8" r="35918"/>
          <a:stretch/>
        </p:blipFill>
        <p:spPr>
          <a:xfrm>
            <a:off x="285509" y="1403691"/>
            <a:ext cx="11543208" cy="4364359"/>
          </a:xfrm>
          <a:prstGeom prst="rect">
            <a:avLst/>
          </a:prstGeom>
        </p:spPr>
      </p:pic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C21E7C56-B54A-4817-8F46-F0B8512619AB}"/>
              </a:ext>
            </a:extLst>
          </p:cNvPr>
          <p:cNvSpPr/>
          <p:nvPr/>
        </p:nvSpPr>
        <p:spPr>
          <a:xfrm>
            <a:off x="11622144" y="2295645"/>
            <a:ext cx="174546" cy="150471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9B98F8A-9E38-4F13-909A-264F79376E0C}"/>
              </a:ext>
            </a:extLst>
          </p:cNvPr>
          <p:cNvSpPr txBox="1"/>
          <p:nvPr/>
        </p:nvSpPr>
        <p:spPr>
          <a:xfrm>
            <a:off x="11323899" y="1848091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00B050"/>
                </a:solidFill>
              </a:rPr>
              <a:t>WOL#3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607318DB-6B4C-47E7-9D6E-52D9CC8D33D6}"/>
              </a:ext>
            </a:extLst>
          </p:cNvPr>
          <p:cNvSpPr/>
          <p:nvPr/>
        </p:nvSpPr>
        <p:spPr>
          <a:xfrm>
            <a:off x="7769704" y="4176531"/>
            <a:ext cx="174546" cy="150471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1BC9B9D-8217-4F28-AE55-44F558F134F6}"/>
              </a:ext>
            </a:extLst>
          </p:cNvPr>
          <p:cNvSpPr txBox="1"/>
          <p:nvPr/>
        </p:nvSpPr>
        <p:spPr>
          <a:xfrm>
            <a:off x="7872026" y="428842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00B050"/>
                </a:solidFill>
              </a:rPr>
              <a:t>WOL#4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59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2nd Venus flyby (10 August 2021)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　豪</dc:creator>
  <cp:lastModifiedBy>村上　豪</cp:lastModifiedBy>
  <cp:revision>3</cp:revision>
  <dcterms:created xsi:type="dcterms:W3CDTF">2021-06-29T12:34:23Z</dcterms:created>
  <dcterms:modified xsi:type="dcterms:W3CDTF">2021-06-29T12:45:40Z</dcterms:modified>
</cp:coreProperties>
</file>