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1" r:id="rId2"/>
    <p:sldMasterId id="2147483745" r:id="rId3"/>
    <p:sldMasterId id="2147483780" r:id="rId4"/>
    <p:sldMasterId id="2147483804" r:id="rId5"/>
    <p:sldMasterId id="2147483840" r:id="rId6"/>
  </p:sldMasterIdLst>
  <p:notesMasterIdLst>
    <p:notesMasterId r:id="rId17"/>
  </p:notesMasterIdLst>
  <p:sldIdLst>
    <p:sldId id="267" r:id="rId7"/>
    <p:sldId id="257" r:id="rId8"/>
    <p:sldId id="1724" r:id="rId9"/>
    <p:sldId id="1742" r:id="rId10"/>
    <p:sldId id="1743" r:id="rId11"/>
    <p:sldId id="1739" r:id="rId12"/>
    <p:sldId id="1740" r:id="rId13"/>
    <p:sldId id="1718" r:id="rId14"/>
    <p:sldId id="270" r:id="rId15"/>
    <p:sldId id="1717" r:id="rId16"/>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村上　豪" initials="村上　豪" lastIdx="1" clrIdx="0">
    <p:extLst>
      <p:ext uri="{19B8F6BF-5375-455C-9EA6-DF929625EA0E}">
        <p15:presenceInfo xmlns:p15="http://schemas.microsoft.com/office/powerpoint/2012/main" userId="S::murakami.go@jaxa.jp::b5f55777-3c9c-4004-b84c-2bd044e12d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FFFF"/>
    <a:srgbClr val="0000FF"/>
    <a:srgbClr val="FFFFFF"/>
    <a:srgbClr val="FFFF00"/>
    <a:srgbClr val="0066FF"/>
    <a:srgbClr val="33CCFF"/>
    <a:srgbClr val="000000"/>
    <a:srgbClr val="FF9933"/>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95900" autoAdjust="0"/>
  </p:normalViewPr>
  <p:slideViewPr>
    <p:cSldViewPr>
      <p:cViewPr>
        <p:scale>
          <a:sx n="110" d="100"/>
          <a:sy n="110" d="100"/>
        </p:scale>
        <p:origin x="35" y="77"/>
      </p:cViewPr>
      <p:guideLst>
        <p:guide orient="horz" pos="2160"/>
        <p:guide pos="3840"/>
      </p:guideLst>
    </p:cSldViewPr>
  </p:slideViewPr>
  <p:outlineViewPr>
    <p:cViewPr>
      <p:scale>
        <a:sx n="33" d="100"/>
        <a:sy n="33" d="100"/>
      </p:scale>
      <p:origin x="0" y="-116"/>
    </p:cViewPr>
  </p:outlineViewPr>
  <p:notesTextViewPr>
    <p:cViewPr>
      <p:scale>
        <a:sx n="1" d="1"/>
        <a:sy n="1" d="1"/>
      </p:scale>
      <p:origin x="0" y="0"/>
    </p:cViewPr>
  </p:notesTextViewPr>
  <p:notesViewPr>
    <p:cSldViewPr>
      <p:cViewPr varScale="1">
        <p:scale>
          <a:sx n="70" d="100"/>
          <a:sy n="70" d="100"/>
        </p:scale>
        <p:origin x="35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6B5DBD6D-9736-40C2-9818-56F3A0ED7EEB}" type="datetimeFigureOut">
              <a:rPr kumimoji="1" lang="ja-JP" altLang="en-US" smtClean="0"/>
              <a:t>2021/9/30</a:t>
            </a:fld>
            <a:endParaRPr kumimoji="1" lang="ja-JP" altLang="en-US"/>
          </a:p>
        </p:txBody>
      </p:sp>
      <p:sp>
        <p:nvSpPr>
          <p:cNvPr id="4" name="スライド イメージ プレースホルダー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C5C77723-E8A7-4FD7-B489-9CEF18704333}" type="slidenum">
              <a:rPr kumimoji="1" lang="ja-JP" altLang="en-US" smtClean="0"/>
              <a:t>‹#›</a:t>
            </a:fld>
            <a:endParaRPr kumimoji="1" lang="ja-JP" altLang="en-US"/>
          </a:p>
        </p:txBody>
      </p:sp>
    </p:spTree>
    <p:extLst>
      <p:ext uri="{BB962C8B-B14F-4D97-AF65-F5344CB8AC3E}">
        <p14:creationId xmlns:p14="http://schemas.microsoft.com/office/powerpoint/2010/main" val="11488985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r>
              <a:rPr kumimoji="1" lang="en-US" altLang="ja-JP" dirty="0"/>
              <a:t>-First</a:t>
            </a:r>
            <a:r>
              <a:rPr kumimoji="1" lang="en-US" altLang="ja-JP" baseline="0" dirty="0"/>
              <a:t> of all, I’m so happy I can come here and I can report this, because it means no delay of launch and successful operations</a:t>
            </a:r>
            <a:endParaRPr kumimoji="1" lang="en-US" altLang="ja-JP" dirty="0"/>
          </a:p>
          <a:p>
            <a:r>
              <a:rPr kumimoji="1" lang="en-US" altLang="ja-JP" dirty="0"/>
              <a:t>-Today</a:t>
            </a:r>
            <a:r>
              <a:rPr kumimoji="1" lang="en-US" altLang="ja-JP" baseline="0" dirty="0"/>
              <a:t> I report the overview, current status, and future operations plans of </a:t>
            </a:r>
            <a:r>
              <a:rPr kumimoji="1" lang="en-US" altLang="ja-JP" baseline="0" dirty="0" err="1"/>
              <a:t>BepiColombo</a:t>
            </a:r>
            <a:r>
              <a:rPr kumimoji="1" lang="en-US" altLang="ja-JP" baseline="0" dirty="0"/>
              <a:t> mission</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D6CEF3-92BC-4656-949B-A1288C5A1AE8}"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03347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a:t>
            </a:r>
            <a:r>
              <a:rPr kumimoji="1" lang="en-US" altLang="ja-JP" baseline="0" dirty="0"/>
              <a:t> the future, we will perform additional commissioning activities in summer next year, for example high voltage instruments</a:t>
            </a:r>
          </a:p>
          <a:p>
            <a:r>
              <a:rPr kumimoji="1" lang="en-US" altLang="ja-JP" baseline="0" dirty="0"/>
              <a:t>-And then next milestones are flybys: Earth flyby in April 2020 and soon after Venus flybys</a:t>
            </a:r>
          </a:p>
          <a:p>
            <a:r>
              <a:rPr kumimoji="1" lang="en-US" altLang="ja-JP" baseline="0" dirty="0"/>
              <a:t>-At each flyby, both spacecraft will perform flyby observations</a:t>
            </a:r>
          </a:p>
          <a:p>
            <a:r>
              <a:rPr kumimoji="1" lang="en-US" altLang="ja-JP" baseline="0" dirty="0"/>
              <a:t>-So now we are working on the flyby observation plans, especially for Venus flybys</a:t>
            </a:r>
          </a:p>
          <a:p>
            <a:r>
              <a:rPr kumimoji="1" lang="en-US" altLang="ja-JP" baseline="0" dirty="0"/>
              <a:t>-Anyway, our spacecraft had been on the ground so long </a:t>
            </a:r>
            <a:r>
              <a:rPr kumimoji="1" lang="en-US" altLang="ja-JP" baseline="0" dirty="0" err="1"/>
              <a:t>long</a:t>
            </a:r>
            <a:r>
              <a:rPr kumimoji="1" lang="en-US" altLang="ja-JP" baseline="0" dirty="0"/>
              <a:t> years, but now it’s actually gone to space. So we got a mission now, and it’s time for us.</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C77723-E8A7-4FD7-B489-9CEF1870433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6093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a:t>
            </a:r>
            <a:r>
              <a:rPr kumimoji="1" lang="en-US" altLang="ja-JP" baseline="0" dirty="0"/>
              <a:t> the future, we will perform additional commissioning activities in summer next year, for example high voltage instruments</a:t>
            </a:r>
          </a:p>
          <a:p>
            <a:r>
              <a:rPr kumimoji="1" lang="en-US" altLang="ja-JP" baseline="0" dirty="0"/>
              <a:t>-And then next milestones are flybys: Earth flyby in April 2020 and soon after Venus flybys</a:t>
            </a:r>
          </a:p>
          <a:p>
            <a:r>
              <a:rPr kumimoji="1" lang="en-US" altLang="ja-JP" baseline="0" dirty="0"/>
              <a:t>-At each flyby, both spacecraft will perform flyby observations</a:t>
            </a:r>
          </a:p>
          <a:p>
            <a:r>
              <a:rPr kumimoji="1" lang="en-US" altLang="ja-JP" baseline="0" dirty="0"/>
              <a:t>-So now we are working on the flyby observation plans, especially for Venus flybys</a:t>
            </a:r>
          </a:p>
          <a:p>
            <a:r>
              <a:rPr kumimoji="1" lang="en-US" altLang="ja-JP" baseline="0" dirty="0"/>
              <a:t>-Anyway, our spacecraft had been on the ground so long </a:t>
            </a:r>
            <a:r>
              <a:rPr kumimoji="1" lang="en-US" altLang="ja-JP" baseline="0" dirty="0" err="1"/>
              <a:t>long</a:t>
            </a:r>
            <a:r>
              <a:rPr kumimoji="1" lang="en-US" altLang="ja-JP" baseline="0" dirty="0"/>
              <a:t> years, but now it’s actually gone to space. So we got a mission now, and it’s time for us.</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C77723-E8A7-4FD7-B489-9CEF1870433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71899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a:t>
            </a:r>
            <a:r>
              <a:rPr kumimoji="1" lang="en-US" altLang="ja-JP" baseline="0" dirty="0"/>
              <a:t> the future, we will perform additional commissioning activities in summer next year, for example high voltage instruments</a:t>
            </a:r>
          </a:p>
          <a:p>
            <a:r>
              <a:rPr kumimoji="1" lang="en-US" altLang="ja-JP" baseline="0" dirty="0"/>
              <a:t>-And then next milestones are flybys: Earth flyby in April 2020 and soon after Venus flybys</a:t>
            </a:r>
          </a:p>
          <a:p>
            <a:r>
              <a:rPr kumimoji="1" lang="en-US" altLang="ja-JP" baseline="0" dirty="0"/>
              <a:t>-At each flyby, both spacecraft will perform flyby observations</a:t>
            </a:r>
          </a:p>
          <a:p>
            <a:r>
              <a:rPr kumimoji="1" lang="en-US" altLang="ja-JP" baseline="0" dirty="0"/>
              <a:t>-So now we are working on the flyby observation plans, especially for Venus flybys</a:t>
            </a:r>
          </a:p>
          <a:p>
            <a:r>
              <a:rPr kumimoji="1" lang="en-US" altLang="ja-JP" baseline="0" dirty="0"/>
              <a:t>-Anyway, our spacecraft had been on the ground so long </a:t>
            </a:r>
            <a:r>
              <a:rPr kumimoji="1" lang="en-US" altLang="ja-JP" baseline="0" dirty="0" err="1"/>
              <a:t>long</a:t>
            </a:r>
            <a:r>
              <a:rPr kumimoji="1" lang="en-US" altLang="ja-JP" baseline="0" dirty="0"/>
              <a:t> years, but now it’s actually gone to space. So we got a mission now, and it’s time for us.</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C77723-E8A7-4FD7-B489-9CEF1870433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21658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C77723-E8A7-4FD7-B489-9CEF1870433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96046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C77723-E8A7-4FD7-B489-9CEF1870433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84624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8.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27.jpe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30.jpeg"/><Relationship Id="rId1" Type="http://schemas.openxmlformats.org/officeDocument/2006/relationships/slideMaster" Target="../slideMasters/slideMaster3.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9"/>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41795A9-FA7B-4F68-8635-AD20910393A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6989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707CC7AA-D08D-466C-ADC9-621CD86D8A3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51075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CD4347A-1731-4072-8718-F585B500CEA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27814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0723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1"/>
                </a:solidFill>
              </a:defRPr>
            </a:lvl1pPr>
          </a:lstStyle>
          <a:p>
            <a:r>
              <a:rPr kumimoji="1" lang="ja-JP" altLang="en-US"/>
              <a:t>マスタ タイトルの書式設定</a:t>
            </a:r>
          </a:p>
        </p:txBody>
      </p:sp>
      <p:sp>
        <p:nvSpPr>
          <p:cNvPr id="3" name="コンテンツ プレースホルダ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lvl1pPr>
              <a:defRPr>
                <a:solidFill>
                  <a:schemeClr val="bg1"/>
                </a:solidFill>
              </a:defRPr>
            </a:lvl1pPr>
          </a:lstStyle>
          <a:p>
            <a:endParaRPr lang="ja-JP" altLang="en-US">
              <a:solidFill>
                <a:prstClr val="white"/>
              </a:solidFill>
            </a:endParaRPr>
          </a:p>
        </p:txBody>
      </p:sp>
      <p:sp>
        <p:nvSpPr>
          <p:cNvPr id="5" name="フッター プレースホルダ 4"/>
          <p:cNvSpPr>
            <a:spLocks noGrp="1"/>
          </p:cNvSpPr>
          <p:nvPr>
            <p:ph type="ftr" sz="quarter" idx="11"/>
          </p:nvPr>
        </p:nvSpPr>
        <p:spPr/>
        <p:txBody>
          <a:bodyPr/>
          <a:lstStyle>
            <a:lvl1pPr>
              <a:defRPr>
                <a:solidFill>
                  <a:schemeClr val="bg1"/>
                </a:solidFill>
              </a:defRPr>
            </a:lvl1pPr>
          </a:lstStyle>
          <a:p>
            <a:endParaRPr lang="ja-JP" altLang="en-US">
              <a:solidFill>
                <a:prstClr val="white"/>
              </a:solidFill>
            </a:endParaRPr>
          </a:p>
        </p:txBody>
      </p:sp>
      <p:sp>
        <p:nvSpPr>
          <p:cNvPr id="6" name="スライド番号プレースホルダ 5"/>
          <p:cNvSpPr>
            <a:spLocks noGrp="1"/>
          </p:cNvSpPr>
          <p:nvPr>
            <p:ph type="sldNum" sz="quarter" idx="12"/>
          </p:nvPr>
        </p:nvSpPr>
        <p:spPr/>
        <p:txBody>
          <a:bodyPr/>
          <a:lstStyle>
            <a:lvl1pPr>
              <a:defRPr>
                <a:solidFill>
                  <a:schemeClr val="bg1"/>
                </a:solidFill>
              </a:defRPr>
            </a:lvl1pPr>
          </a:lstStyle>
          <a:p>
            <a:fld id="{D2D8002D-B5B0-4BAC-B1F6-782DDCCE6D9C}"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2500253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solidFill>
                  <a:schemeClr val="bg1"/>
                </a:solidFill>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lvl1pPr>
              <a:defRPr>
                <a:solidFill>
                  <a:schemeClr val="bg1"/>
                </a:solidFill>
              </a:defRPr>
            </a:lvl1pPr>
          </a:lstStyle>
          <a:p>
            <a:endParaRPr lang="ja-JP" altLang="en-US">
              <a:solidFill>
                <a:prstClr val="white"/>
              </a:solidFill>
            </a:endParaRPr>
          </a:p>
        </p:txBody>
      </p:sp>
      <p:sp>
        <p:nvSpPr>
          <p:cNvPr id="5" name="フッター プレースホルダ 4"/>
          <p:cNvSpPr>
            <a:spLocks noGrp="1"/>
          </p:cNvSpPr>
          <p:nvPr>
            <p:ph type="ftr" sz="quarter" idx="11"/>
          </p:nvPr>
        </p:nvSpPr>
        <p:spPr/>
        <p:txBody>
          <a:bodyPr/>
          <a:lstStyle>
            <a:lvl1pPr>
              <a:defRPr>
                <a:solidFill>
                  <a:schemeClr val="bg1"/>
                </a:solidFill>
              </a:defRPr>
            </a:lvl1pPr>
          </a:lstStyle>
          <a:p>
            <a:endParaRPr lang="ja-JP" altLang="en-US">
              <a:solidFill>
                <a:prstClr val="white"/>
              </a:solidFill>
            </a:endParaRPr>
          </a:p>
        </p:txBody>
      </p:sp>
      <p:sp>
        <p:nvSpPr>
          <p:cNvPr id="6" name="スライド番号プレースホルダ 5"/>
          <p:cNvSpPr>
            <a:spLocks noGrp="1"/>
          </p:cNvSpPr>
          <p:nvPr>
            <p:ph type="sldNum" sz="quarter" idx="12"/>
          </p:nvPr>
        </p:nvSpPr>
        <p:spPr/>
        <p:txBody>
          <a:bodyPr/>
          <a:lstStyle>
            <a:lvl1pPr>
              <a:defRPr>
                <a:solidFill>
                  <a:schemeClr val="bg1"/>
                </a:solidFill>
              </a:defRPr>
            </a:lvl1pPr>
          </a:lstStyle>
          <a:p>
            <a:fld id="{D2D8002D-B5B0-4BAC-B1F6-782DDCCE6D9C}" type="slidenum">
              <a:rPr lang="ja-JP" altLang="en-US" smtClean="0">
                <a:solidFill>
                  <a:prstClr val="white"/>
                </a:solidFill>
              </a:rPr>
              <a:pPr/>
              <a:t>‹#›</a:t>
            </a:fld>
            <a:endParaRPr lang="ja-JP" altLang="en-US">
              <a:solidFill>
                <a:prstClr val="white"/>
              </a:solidFill>
            </a:endParaRPr>
          </a:p>
        </p:txBody>
      </p:sp>
    </p:spTree>
    <p:extLst>
      <p:ext uri="{BB962C8B-B14F-4D97-AF65-F5344CB8AC3E}">
        <p14:creationId xmlns:p14="http://schemas.microsoft.com/office/powerpoint/2010/main" val="158936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6127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75405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44777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2519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435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79A1CF35-B003-4392-B604-01D3CC4C0A4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315700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4269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298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4567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819148" y="3886201"/>
            <a:ext cx="10598400" cy="485774"/>
          </a:xfrm>
        </p:spPr>
        <p:txBody>
          <a:bodyPr wrap="square">
            <a:spAutoFit/>
          </a:bodyPr>
          <a:lstStyle>
            <a:lvl1pPr marL="0" indent="0">
              <a:buFont typeface="Verdana" pitchFamily="34" charset="0"/>
              <a:buNone/>
              <a:defRPr sz="2400"/>
            </a:lvl1pPr>
          </a:lstStyle>
          <a:p>
            <a:pPr lvl="0"/>
            <a:r>
              <a:rPr lang="en-US" noProof="0"/>
              <a:t>Click to edit Master subtitle style</a:t>
            </a:r>
            <a:endParaRPr lang="en-GB" noProof="0" dirty="0"/>
          </a:p>
        </p:txBody>
      </p:sp>
      <p:sp>
        <p:nvSpPr>
          <p:cNvPr id="56325" name="Rectangle 6"/>
          <p:cNvSpPr>
            <a:spLocks noGrp="1" noChangeArrowheads="1"/>
          </p:cNvSpPr>
          <p:nvPr>
            <p:ph type="ctrTitle"/>
          </p:nvPr>
        </p:nvSpPr>
        <p:spPr>
          <a:xfrm>
            <a:off x="783168" y="2490151"/>
            <a:ext cx="10596033" cy="748988"/>
          </a:xfrm>
          <a:prstGeom prst="rect">
            <a:avLst/>
          </a:prstGeom>
        </p:spPr>
        <p:txBody>
          <a:bodyPr/>
          <a:lstStyle>
            <a:lvl1pPr>
              <a:defRPr sz="4267">
                <a:solidFill>
                  <a:schemeClr val="accent1"/>
                </a:solidFill>
              </a:defRPr>
            </a:lvl1pPr>
          </a:lstStyle>
          <a:p>
            <a:pPr lvl="0"/>
            <a:r>
              <a:rPr lang="en-US" noProof="0"/>
              <a:t>Click to edit Master title style</a:t>
            </a:r>
            <a:endParaRPr lang="en-GB" noProof="0" dirty="0"/>
          </a:p>
        </p:txBody>
      </p:sp>
      <p:sp>
        <p:nvSpPr>
          <p:cNvPr id="56347" name="Text Box 27"/>
          <p:cNvSpPr txBox="1">
            <a:spLocks noChangeArrowheads="1"/>
          </p:cNvSpPr>
          <p:nvPr userDrawn="1"/>
        </p:nvSpPr>
        <p:spPr bwMode="auto">
          <a:xfrm>
            <a:off x="842433" y="6429377"/>
            <a:ext cx="6688667" cy="256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1067" noProof="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66998" y="-2667000"/>
            <a:ext cx="6858001" cy="12192000"/>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8614"/>
          <a:stretch/>
        </p:blipFill>
        <p:spPr>
          <a:xfrm>
            <a:off x="10383890" y="208265"/>
            <a:ext cx="1613941" cy="624000"/>
          </a:xfrm>
          <a:prstGeom prst="rect">
            <a:avLst/>
          </a:prstGeom>
        </p:spPr>
      </p:pic>
      <p:sp>
        <p:nvSpPr>
          <p:cNvPr id="10" name="Text Box 58"/>
          <p:cNvSpPr txBox="1">
            <a:spLocks noChangeArrowheads="1"/>
          </p:cNvSpPr>
          <p:nvPr userDrawn="1"/>
        </p:nvSpPr>
        <p:spPr bwMode="auto">
          <a:xfrm>
            <a:off x="217099" y="6124764"/>
            <a:ext cx="6688667" cy="256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US" sz="1067" noProof="0" dirty="0">
                <a:solidFill>
                  <a:schemeClr val="bg1">
                    <a:lumMod val="85000"/>
                  </a:schemeClr>
                </a:solidFill>
              </a:rPr>
              <a:t>ESA UNCLASSIFIED - For Official Use</a:t>
            </a:r>
            <a:endParaRPr lang="en-GB" sz="1067" noProof="0" dirty="0">
              <a:solidFill>
                <a:schemeClr val="bg1">
                  <a:lumMod val="85000"/>
                </a:schemeClr>
              </a:solidFill>
            </a:endParaRPr>
          </a:p>
        </p:txBody>
      </p:sp>
      <p:pic>
        <p:nvPicPr>
          <p:cNvPr id="35" name="Picture 34"/>
          <p:cNvPicPr>
            <a:picLocks noChangeAspect="1"/>
          </p:cNvPicPr>
          <p:nvPr userDrawn="1"/>
        </p:nvPicPr>
        <p:blipFill rotWithShape="1">
          <a:blip r:embed="rId4" cstate="print">
            <a:extLst>
              <a:ext uri="{28A0092B-C50C-407E-A947-70E740481C1C}">
                <a14:useLocalDpi xmlns:a14="http://schemas.microsoft.com/office/drawing/2010/main" val="0"/>
              </a:ext>
            </a:extLst>
          </a:blip>
          <a:srcRect t="83098" b="-5313"/>
          <a:stretch/>
        </p:blipFill>
        <p:spPr>
          <a:xfrm>
            <a:off x="10385492" y="6532560"/>
            <a:ext cx="1595883" cy="192000"/>
          </a:xfrm>
          <a:prstGeom prst="rect">
            <a:avLst/>
          </a:prstGeom>
        </p:spPr>
      </p:pic>
      <p:cxnSp>
        <p:nvCxnSpPr>
          <p:cNvPr id="36" name="Straight Connector 35"/>
          <p:cNvCxnSpPr/>
          <p:nvPr userDrawn="1"/>
        </p:nvCxnSpPr>
        <p:spPr>
          <a:xfrm>
            <a:off x="221243" y="6385584"/>
            <a:ext cx="1176637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7" name="Group 36"/>
          <p:cNvGrpSpPr/>
          <p:nvPr userDrawn="1"/>
        </p:nvGrpSpPr>
        <p:grpSpPr>
          <a:xfrm>
            <a:off x="229692" y="6544010"/>
            <a:ext cx="9102221" cy="148692"/>
            <a:chOff x="172269" y="6621494"/>
            <a:chExt cx="6826666" cy="111519"/>
          </a:xfrm>
        </p:grpSpPr>
        <p:pic>
          <p:nvPicPr>
            <p:cNvPr id="38" name="Picture 37" descr="at.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39" name="Picture 38" descr="b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40" name="Picture 39" descr="ca.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41" name="Picture 40" descr="ch.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42" name="Picture 41" descr="cz.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43" name="Picture 42" descr="d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44" name="Picture 43" descr="dk.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45" name="Picture 44" descr="e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46" name="Picture 45" descr="es.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47" name="Picture 46" descr="fi.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48" name="Picture 47" descr="fr.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49" name="Picture 48" descr="gr.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50" name="Picture 49" descr="hu.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51" name="Picture 50" descr="i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52" name="Picture 51" descr="it.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53" name="Picture 52" descr="lu.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54" name="Picture 53" descr="n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55" name="Picture 54" descr="no.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56" name="Picture 55" descr="pl.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57" name="Picture 56" descr="pt.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58" name="Picture 57" descr="r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59" name="Picture 58" descr="s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60" name="Picture 59" descr="uk.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61" name="Picture 60" descr="si.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pic>
        <p:nvPicPr>
          <p:cNvPr id="62" name="Picture 61" descr="/Users/jbenkhof/Documents/iDocument Library/Documents/2012/Dec 14, 2012/jaxa_logo_jpg.jpg"/>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168043" y="208265"/>
            <a:ext cx="1084580" cy="653627"/>
          </a:xfrm>
          <a:prstGeom prst="rect">
            <a:avLst/>
          </a:prstGeom>
          <a:noFill/>
          <a:ln>
            <a:noFill/>
          </a:ln>
        </p:spPr>
      </p:pic>
    </p:spTree>
    <p:extLst>
      <p:ext uri="{BB962C8B-B14F-4D97-AF65-F5344CB8AC3E}">
        <p14:creationId xmlns:p14="http://schemas.microsoft.com/office/powerpoint/2010/main" val="1221997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8515" y="220714"/>
            <a:ext cx="8648419" cy="543675"/>
          </a:xfrm>
        </p:spPr>
        <p:txBody>
          <a:bodyPr/>
          <a:lstStyle/>
          <a:p>
            <a:r>
              <a:rPr lang="en-US" noProof="0"/>
              <a:t>Click to edit Master title style</a:t>
            </a:r>
            <a:endParaRPr lang="en-GB" noProof="0" dirty="0"/>
          </a:p>
        </p:txBody>
      </p:sp>
      <p:sp>
        <p:nvSpPr>
          <p:cNvPr id="3" name="Content Placeholder 2"/>
          <p:cNvSpPr>
            <a:spLocks noGrp="1"/>
          </p:cNvSpPr>
          <p:nvPr>
            <p:ph idx="1"/>
          </p:nvPr>
        </p:nvSpPr>
        <p:spPr/>
        <p:txBody>
          <a:bodyPr/>
          <a:lstStyle>
            <a:lvl1pPr marL="0">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pic>
        <p:nvPicPr>
          <p:cNvPr id="4" name="Picture 3" descr="/Users/jbenkhof/Documents/iDocument Library/Documents/2012/Dec 14, 2012/jaxa_logo_jpg.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0401" y="218703"/>
            <a:ext cx="1084580" cy="653627"/>
          </a:xfrm>
          <a:prstGeom prst="rect">
            <a:avLst/>
          </a:prstGeom>
          <a:noFill/>
          <a:ln>
            <a:noFill/>
          </a:ln>
        </p:spPr>
      </p:pic>
    </p:spTree>
    <p:extLst>
      <p:ext uri="{BB962C8B-B14F-4D97-AF65-F5344CB8AC3E}">
        <p14:creationId xmlns:p14="http://schemas.microsoft.com/office/powerpoint/2010/main" val="2718203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6000" y="3296484"/>
            <a:ext cx="10385400" cy="1764585"/>
          </a:xfrm>
        </p:spPr>
        <p:txBody>
          <a:bodyPr anchor="t"/>
          <a:lstStyle>
            <a:lvl1pPr algn="l">
              <a:defRPr sz="5333" b="0" cap="all">
                <a:solidFill>
                  <a:srgbClr val="0098DB"/>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816000" y="1796295"/>
            <a:ext cx="103854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noProof="0"/>
              <a:t>Click to edit Master text styles</a:t>
            </a:r>
          </a:p>
        </p:txBody>
      </p:sp>
    </p:spTree>
    <p:extLst>
      <p:ext uri="{BB962C8B-B14F-4D97-AF65-F5344CB8AC3E}">
        <p14:creationId xmlns:p14="http://schemas.microsoft.com/office/powerpoint/2010/main" val="2441085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821267" y="1673225"/>
            <a:ext cx="5185835" cy="4318000"/>
          </a:xfrm>
        </p:spPr>
        <p:txBody>
          <a:bodyPr/>
          <a:lstStyle>
            <a:lvl1pPr>
              <a:defRPr sz="16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210297" y="1673225"/>
            <a:ext cx="5184000" cy="4318000"/>
          </a:xfrm>
        </p:spPr>
        <p:txBody>
          <a:bodyPr/>
          <a:lstStyle>
            <a:lvl1pPr>
              <a:defRPr sz="16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717226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5497" y="1666800"/>
            <a:ext cx="5193600" cy="496800"/>
          </a:xfrm>
        </p:spPr>
        <p:txBody>
          <a:bodyPr anchor="b"/>
          <a:lstStyle>
            <a:lvl1pPr marL="0" indent="0">
              <a:buNone/>
              <a:defRPr sz="21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a:t>Click to edit Master text styles</a:t>
            </a:r>
          </a:p>
        </p:txBody>
      </p:sp>
      <p:sp>
        <p:nvSpPr>
          <p:cNvPr id="5" name="Text Placeholder 4"/>
          <p:cNvSpPr>
            <a:spLocks noGrp="1"/>
          </p:cNvSpPr>
          <p:nvPr>
            <p:ph type="body" sz="quarter" idx="3"/>
          </p:nvPr>
        </p:nvSpPr>
        <p:spPr>
          <a:xfrm>
            <a:off x="6193367" y="1666875"/>
            <a:ext cx="5195221" cy="495324"/>
          </a:xfrm>
        </p:spPr>
        <p:txBody>
          <a:bodyPr anchor="b"/>
          <a:lstStyle>
            <a:lvl1pPr marL="0" indent="0">
              <a:buNone/>
              <a:defRPr sz="21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a:t>Click to edit Master text styles</a:t>
            </a:r>
          </a:p>
        </p:txBody>
      </p:sp>
      <p:sp>
        <p:nvSpPr>
          <p:cNvPr id="6" name="Content Placeholder 5"/>
          <p:cNvSpPr>
            <a:spLocks noGrp="1"/>
          </p:cNvSpPr>
          <p:nvPr>
            <p:ph sz="quarter" idx="4"/>
          </p:nvPr>
        </p:nvSpPr>
        <p:spPr>
          <a:xfrm>
            <a:off x="6193368" y="2174877"/>
            <a:ext cx="5198533" cy="3816351"/>
          </a:xfrm>
        </p:spPr>
        <p:txBody>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5"/>
          <p:cNvSpPr>
            <a:spLocks noGrp="1"/>
          </p:cNvSpPr>
          <p:nvPr>
            <p:ph sz="quarter" idx="10"/>
          </p:nvPr>
        </p:nvSpPr>
        <p:spPr>
          <a:xfrm>
            <a:off x="825600" y="2174402"/>
            <a:ext cx="5198533" cy="3816351"/>
          </a:xfrm>
        </p:spPr>
        <p:txBody>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tle 1"/>
          <p:cNvSpPr>
            <a:spLocks noGrp="1"/>
          </p:cNvSpPr>
          <p:nvPr>
            <p:ph type="title"/>
          </p:nvPr>
        </p:nvSpPr>
        <p:spPr>
          <a:xfrm>
            <a:off x="190782" y="214287"/>
            <a:ext cx="9566461" cy="543675"/>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4014022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90782" y="214287"/>
            <a:ext cx="9566461" cy="543675"/>
          </a:xfrm>
          <a:prstGeom prst="rect">
            <a:avLst/>
          </a:prstGeom>
          <a:noFill/>
          <a:ln>
            <a:noFill/>
          </a:ln>
        </p:spPr>
        <p:txBody>
          <a:bodyPr vert="horz" wrap="square" lIns="91440" tIns="45720" rIns="91440" bIns="45720" numCol="1" anchor="ctr" anchorCtr="0" compatLnSpc="1">
            <a:prstTxWarp prst="textNoShape">
              <a:avLst/>
            </a:prstTxWarp>
            <a:spAutoFit/>
          </a:bodyPr>
          <a:lstStyle>
            <a:lvl1pPr>
              <a:defRPr lang="en-GB" sz="2933"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a:t>Click to edit Master title style</a:t>
            </a:r>
            <a:endParaRPr lang="en-GB" dirty="0"/>
          </a:p>
        </p:txBody>
      </p:sp>
    </p:spTree>
    <p:extLst>
      <p:ext uri="{BB962C8B-B14F-4D97-AF65-F5344CB8AC3E}">
        <p14:creationId xmlns:p14="http://schemas.microsoft.com/office/powerpoint/2010/main" val="1432963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90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2"/>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ED53EA4B-ADA2-4DD8-922A-2A6CCBF4E69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75016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8" y="1666877"/>
            <a:ext cx="6625167" cy="4324351"/>
          </a:xfrm>
        </p:spPr>
        <p:txBody>
          <a:bodyPr/>
          <a:lstStyle>
            <a:lvl1pPr>
              <a:defRPr sz="1867"/>
            </a:lvl1pPr>
            <a:lvl2pPr>
              <a:defRPr sz="1867"/>
            </a:lvl2pPr>
            <a:lvl3pPr>
              <a:defRPr sz="1867"/>
            </a:lvl3pPr>
            <a:lvl4pPr>
              <a:defRPr sz="1867"/>
            </a:lvl4pPr>
            <a:lvl5pPr>
              <a:defRPr sz="1867"/>
            </a:lvl5pPr>
            <a:lvl6pPr>
              <a:defRPr sz="2667"/>
            </a:lvl6pPr>
            <a:lvl7pPr>
              <a:defRPr sz="2667"/>
            </a:lvl7pPr>
            <a:lvl8pPr>
              <a:defRPr sz="2667"/>
            </a:lvl8pPr>
            <a:lvl9pPr>
              <a:defRPr sz="2667"/>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Placeholder 3"/>
          <p:cNvSpPr>
            <a:spLocks noGrp="1"/>
          </p:cNvSpPr>
          <p:nvPr>
            <p:ph type="body" sz="half" idx="2"/>
          </p:nvPr>
        </p:nvSpPr>
        <p:spPr>
          <a:xfrm>
            <a:off x="825500" y="1666802"/>
            <a:ext cx="3795184" cy="43243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noProof="0"/>
              <a:t>Click to edit Master text styles</a:t>
            </a:r>
          </a:p>
        </p:txBody>
      </p:sp>
      <p:sp>
        <p:nvSpPr>
          <p:cNvPr id="5" name="Title 1"/>
          <p:cNvSpPr>
            <a:spLocks noGrp="1"/>
          </p:cNvSpPr>
          <p:nvPr>
            <p:ph type="title"/>
          </p:nvPr>
        </p:nvSpPr>
        <p:spPr>
          <a:xfrm>
            <a:off x="190782" y="214287"/>
            <a:ext cx="9566461" cy="543675"/>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3949615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6000" y="4997210"/>
            <a:ext cx="7910400" cy="379656"/>
          </a:xfrm>
        </p:spPr>
        <p:txBody>
          <a:bodyPr anchor="b"/>
          <a:lstStyle>
            <a:lvl1pPr algn="l">
              <a:defRPr sz="1867" b="1"/>
            </a:lvl1pPr>
          </a:lstStyle>
          <a:p>
            <a:r>
              <a:rPr lang="en-US" noProof="0"/>
              <a:t>Click to edit Master title style</a:t>
            </a:r>
            <a:endParaRPr lang="en-GB" noProof="0"/>
          </a:p>
        </p:txBody>
      </p:sp>
      <p:sp>
        <p:nvSpPr>
          <p:cNvPr id="3" name="Picture Placeholder 2"/>
          <p:cNvSpPr>
            <a:spLocks noGrp="1"/>
          </p:cNvSpPr>
          <p:nvPr>
            <p:ph type="pic" idx="1"/>
          </p:nvPr>
        </p:nvSpPr>
        <p:spPr>
          <a:xfrm>
            <a:off x="2135716" y="1666875"/>
            <a:ext cx="7909984" cy="3390901"/>
          </a:xfrm>
        </p:spPr>
        <p:txBody>
          <a:bodyPr/>
          <a:lstStyle>
            <a:lvl1pPr marL="0" indent="0">
              <a:buNone/>
              <a:defRPr sz="18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Drag picture to placeholder or click icon to add</a:t>
            </a:r>
            <a:endParaRPr lang="en-GB" dirty="0"/>
          </a:p>
        </p:txBody>
      </p:sp>
      <p:sp>
        <p:nvSpPr>
          <p:cNvPr id="4" name="Text Placeholder 3"/>
          <p:cNvSpPr>
            <a:spLocks noGrp="1"/>
          </p:cNvSpPr>
          <p:nvPr>
            <p:ph type="body" sz="half" idx="2"/>
          </p:nvPr>
        </p:nvSpPr>
        <p:spPr>
          <a:xfrm>
            <a:off x="2136000" y="5372102"/>
            <a:ext cx="7910400" cy="61912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noProof="0"/>
              <a:t>Click to edit Master text styles</a:t>
            </a:r>
          </a:p>
        </p:txBody>
      </p:sp>
    </p:spTree>
    <p:extLst>
      <p:ext uri="{BB962C8B-B14F-4D97-AF65-F5344CB8AC3E}">
        <p14:creationId xmlns:p14="http://schemas.microsoft.com/office/powerpoint/2010/main" val="933432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69D47A-72DF-417B-8C25-262ECFF7B99E}" type="slidenum">
              <a:rPr kumimoji="1" lang="ja-JP" altLang="en-US" smtClean="0"/>
              <a:t>‹#›</a:t>
            </a:fld>
            <a:endParaRPr kumimoji="1" lang="ja-JP" altLang="en-US"/>
          </a:p>
        </p:txBody>
      </p:sp>
    </p:spTree>
    <p:extLst>
      <p:ext uri="{BB962C8B-B14F-4D97-AF65-F5344CB8AC3E}">
        <p14:creationId xmlns:p14="http://schemas.microsoft.com/office/powerpoint/2010/main" val="3217398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69D47A-72DF-417B-8C25-262ECFF7B99E}" type="slidenum">
              <a:rPr kumimoji="1" lang="ja-JP" altLang="en-US" smtClean="0"/>
              <a:t>‹#›</a:t>
            </a:fld>
            <a:endParaRPr kumimoji="1" lang="ja-JP" altLang="en-US"/>
          </a:p>
        </p:txBody>
      </p:sp>
    </p:spTree>
    <p:extLst>
      <p:ext uri="{BB962C8B-B14F-4D97-AF65-F5344CB8AC3E}">
        <p14:creationId xmlns:p14="http://schemas.microsoft.com/office/powerpoint/2010/main" val="1520589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69D47A-72DF-417B-8C25-262ECFF7B99E}" type="slidenum">
              <a:rPr kumimoji="1" lang="ja-JP" altLang="en-US" smtClean="0"/>
              <a:t>‹#›</a:t>
            </a:fld>
            <a:endParaRPr kumimoji="1" lang="ja-JP" altLang="en-US"/>
          </a:p>
        </p:txBody>
      </p:sp>
    </p:spTree>
    <p:extLst>
      <p:ext uri="{BB962C8B-B14F-4D97-AF65-F5344CB8AC3E}">
        <p14:creationId xmlns:p14="http://schemas.microsoft.com/office/powerpoint/2010/main" val="2527426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269D47A-72DF-417B-8C25-262ECFF7B99E}" type="slidenum">
              <a:rPr kumimoji="1" lang="ja-JP" altLang="en-US" smtClean="0"/>
              <a:t>‹#›</a:t>
            </a:fld>
            <a:endParaRPr kumimoji="1" lang="ja-JP" altLang="en-US"/>
          </a:p>
        </p:txBody>
      </p:sp>
    </p:spTree>
    <p:extLst>
      <p:ext uri="{BB962C8B-B14F-4D97-AF65-F5344CB8AC3E}">
        <p14:creationId xmlns:p14="http://schemas.microsoft.com/office/powerpoint/2010/main" val="17432520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269D47A-72DF-417B-8C25-262ECFF7B99E}" type="slidenum">
              <a:rPr kumimoji="1" lang="ja-JP" altLang="en-US" smtClean="0"/>
              <a:t>‹#›</a:t>
            </a:fld>
            <a:endParaRPr kumimoji="1" lang="ja-JP" altLang="en-US"/>
          </a:p>
        </p:txBody>
      </p:sp>
    </p:spTree>
    <p:extLst>
      <p:ext uri="{BB962C8B-B14F-4D97-AF65-F5344CB8AC3E}">
        <p14:creationId xmlns:p14="http://schemas.microsoft.com/office/powerpoint/2010/main" val="1480673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269D47A-72DF-417B-8C25-262ECFF7B99E}" type="slidenum">
              <a:rPr kumimoji="1" lang="ja-JP" altLang="en-US" smtClean="0"/>
              <a:t>‹#›</a:t>
            </a:fld>
            <a:endParaRPr kumimoji="1" lang="ja-JP" altLang="en-US"/>
          </a:p>
        </p:txBody>
      </p:sp>
    </p:spTree>
    <p:extLst>
      <p:ext uri="{BB962C8B-B14F-4D97-AF65-F5344CB8AC3E}">
        <p14:creationId xmlns:p14="http://schemas.microsoft.com/office/powerpoint/2010/main" val="4237366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269D47A-72DF-417B-8C25-262ECFF7B99E}" type="slidenum">
              <a:rPr kumimoji="1" lang="ja-JP" altLang="en-US" smtClean="0"/>
              <a:t>‹#›</a:t>
            </a:fld>
            <a:endParaRPr kumimoji="1" lang="ja-JP" altLang="en-US"/>
          </a:p>
        </p:txBody>
      </p:sp>
    </p:spTree>
    <p:extLst>
      <p:ext uri="{BB962C8B-B14F-4D97-AF65-F5344CB8AC3E}">
        <p14:creationId xmlns:p14="http://schemas.microsoft.com/office/powerpoint/2010/main" val="38141346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269D47A-72DF-417B-8C25-262ECFF7B99E}" type="slidenum">
              <a:rPr kumimoji="1" lang="ja-JP" altLang="en-US" smtClean="0"/>
              <a:t>‹#›</a:t>
            </a:fld>
            <a:endParaRPr kumimoji="1" lang="ja-JP" altLang="en-US"/>
          </a:p>
        </p:txBody>
      </p:sp>
    </p:spTree>
    <p:extLst>
      <p:ext uri="{BB962C8B-B14F-4D97-AF65-F5344CB8AC3E}">
        <p14:creationId xmlns:p14="http://schemas.microsoft.com/office/powerpoint/2010/main" val="147374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35DE4DF8-FB81-46FD-9ED5-9015A8189B8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90658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269D47A-72DF-417B-8C25-262ECFF7B99E}" type="slidenum">
              <a:rPr kumimoji="1" lang="ja-JP" altLang="en-US" smtClean="0"/>
              <a:t>‹#›</a:t>
            </a:fld>
            <a:endParaRPr kumimoji="1" lang="ja-JP" altLang="en-US"/>
          </a:p>
        </p:txBody>
      </p:sp>
    </p:spTree>
    <p:extLst>
      <p:ext uri="{BB962C8B-B14F-4D97-AF65-F5344CB8AC3E}">
        <p14:creationId xmlns:p14="http://schemas.microsoft.com/office/powerpoint/2010/main" val="14514359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69D47A-72DF-417B-8C25-262ECFF7B99E}" type="slidenum">
              <a:rPr kumimoji="1" lang="ja-JP" altLang="en-US" smtClean="0"/>
              <a:t>‹#›</a:t>
            </a:fld>
            <a:endParaRPr kumimoji="1" lang="ja-JP" altLang="en-US"/>
          </a:p>
        </p:txBody>
      </p:sp>
    </p:spTree>
    <p:extLst>
      <p:ext uri="{BB962C8B-B14F-4D97-AF65-F5344CB8AC3E}">
        <p14:creationId xmlns:p14="http://schemas.microsoft.com/office/powerpoint/2010/main" val="3175037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69D47A-72DF-417B-8C25-262ECFF7B99E}" type="slidenum">
              <a:rPr kumimoji="1" lang="ja-JP" altLang="en-US" smtClean="0"/>
              <a:t>‹#›</a:t>
            </a:fld>
            <a:endParaRPr kumimoji="1" lang="ja-JP" altLang="en-US"/>
          </a:p>
        </p:txBody>
      </p:sp>
    </p:spTree>
    <p:extLst>
      <p:ext uri="{BB962C8B-B14F-4D97-AF65-F5344CB8AC3E}">
        <p14:creationId xmlns:p14="http://schemas.microsoft.com/office/powerpoint/2010/main" val="3672908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4BE5E4-3FAB-43FB-8989-37AACEDE7DB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C07B2F4-A500-4C5E-8BFE-3EC26485B1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483DEA1-A498-4EFC-A8AE-F1829A680BCA}"/>
              </a:ext>
            </a:extLst>
          </p:cNvPr>
          <p:cNvSpPr>
            <a:spLocks noGrp="1"/>
          </p:cNvSpPr>
          <p:nvPr>
            <p:ph type="dt" sz="half" idx="10"/>
          </p:nvPr>
        </p:nvSpPr>
        <p:spPr/>
        <p:txBody>
          <a:bodyPr/>
          <a:lstStyle/>
          <a:p>
            <a:fld id="{7F147847-FF70-4064-820F-0600D9D34A33}" type="datetimeFigureOut">
              <a:rPr kumimoji="1" lang="ja-JP" altLang="en-US" smtClean="0"/>
              <a:t>2021/9/30</a:t>
            </a:fld>
            <a:endParaRPr kumimoji="1" lang="ja-JP" altLang="en-US"/>
          </a:p>
        </p:txBody>
      </p:sp>
      <p:sp>
        <p:nvSpPr>
          <p:cNvPr id="5" name="フッター プレースホルダー 4">
            <a:extLst>
              <a:ext uri="{FF2B5EF4-FFF2-40B4-BE49-F238E27FC236}">
                <a16:creationId xmlns:a16="http://schemas.microsoft.com/office/drawing/2014/main" id="{F2121C4E-A39F-439D-9F6D-8813FF268D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634BE4-AF87-4A86-A870-FEC1BB3C8951}"/>
              </a:ext>
            </a:extLst>
          </p:cNvPr>
          <p:cNvSpPr>
            <a:spLocks noGrp="1"/>
          </p:cNvSpPr>
          <p:nvPr>
            <p:ph type="sldNum" sz="quarter" idx="12"/>
          </p:nvPr>
        </p:nvSpPr>
        <p:spPr/>
        <p:txBody>
          <a:bodyPr/>
          <a:lstStyle/>
          <a:p>
            <a:fld id="{4F98981F-9DDF-4A10-8FB1-65499BC0748F}" type="slidenum">
              <a:rPr kumimoji="1" lang="ja-JP" altLang="en-US" smtClean="0"/>
              <a:t>‹#›</a:t>
            </a:fld>
            <a:endParaRPr kumimoji="1" lang="ja-JP" altLang="en-US"/>
          </a:p>
        </p:txBody>
      </p:sp>
    </p:spTree>
    <p:extLst>
      <p:ext uri="{BB962C8B-B14F-4D97-AF65-F5344CB8AC3E}">
        <p14:creationId xmlns:p14="http://schemas.microsoft.com/office/powerpoint/2010/main" val="9632555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C825CC-0658-4C36-A039-E2F12E08750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DC8320E-00F2-4C02-8DE6-9AAA2BF2564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FA18B88-29B1-4B8C-9A37-29106A709893}"/>
              </a:ext>
            </a:extLst>
          </p:cNvPr>
          <p:cNvSpPr>
            <a:spLocks noGrp="1"/>
          </p:cNvSpPr>
          <p:nvPr>
            <p:ph type="dt" sz="half" idx="10"/>
          </p:nvPr>
        </p:nvSpPr>
        <p:spPr/>
        <p:txBody>
          <a:bodyPr/>
          <a:lstStyle/>
          <a:p>
            <a:fld id="{7F147847-FF70-4064-820F-0600D9D34A33}" type="datetimeFigureOut">
              <a:rPr kumimoji="1" lang="ja-JP" altLang="en-US" smtClean="0"/>
              <a:t>2021/9/30</a:t>
            </a:fld>
            <a:endParaRPr kumimoji="1" lang="ja-JP" altLang="en-US"/>
          </a:p>
        </p:txBody>
      </p:sp>
      <p:sp>
        <p:nvSpPr>
          <p:cNvPr id="5" name="フッター プレースホルダー 4">
            <a:extLst>
              <a:ext uri="{FF2B5EF4-FFF2-40B4-BE49-F238E27FC236}">
                <a16:creationId xmlns:a16="http://schemas.microsoft.com/office/drawing/2014/main" id="{C1943E96-C43B-46B2-A33B-501CD92B82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C1118F5-8A2D-4387-BBC9-E27DD42FDF3D}"/>
              </a:ext>
            </a:extLst>
          </p:cNvPr>
          <p:cNvSpPr>
            <a:spLocks noGrp="1"/>
          </p:cNvSpPr>
          <p:nvPr>
            <p:ph type="sldNum" sz="quarter" idx="12"/>
          </p:nvPr>
        </p:nvSpPr>
        <p:spPr/>
        <p:txBody>
          <a:bodyPr/>
          <a:lstStyle/>
          <a:p>
            <a:fld id="{4F98981F-9DDF-4A10-8FB1-65499BC0748F}" type="slidenum">
              <a:rPr kumimoji="1" lang="ja-JP" altLang="en-US" smtClean="0"/>
              <a:t>‹#›</a:t>
            </a:fld>
            <a:endParaRPr kumimoji="1" lang="ja-JP" altLang="en-US"/>
          </a:p>
        </p:txBody>
      </p:sp>
    </p:spTree>
    <p:extLst>
      <p:ext uri="{BB962C8B-B14F-4D97-AF65-F5344CB8AC3E}">
        <p14:creationId xmlns:p14="http://schemas.microsoft.com/office/powerpoint/2010/main" val="34214029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5479A5-692C-41F0-8597-7DB0E9D9BDD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1BBE691-DBAB-4687-A2D9-D85A6C5962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9222C3E-ABA5-4EC7-B608-089E482FB05B}"/>
              </a:ext>
            </a:extLst>
          </p:cNvPr>
          <p:cNvSpPr>
            <a:spLocks noGrp="1"/>
          </p:cNvSpPr>
          <p:nvPr>
            <p:ph type="dt" sz="half" idx="10"/>
          </p:nvPr>
        </p:nvSpPr>
        <p:spPr/>
        <p:txBody>
          <a:bodyPr/>
          <a:lstStyle/>
          <a:p>
            <a:fld id="{7F147847-FF70-4064-820F-0600D9D34A33}" type="datetimeFigureOut">
              <a:rPr kumimoji="1" lang="ja-JP" altLang="en-US" smtClean="0"/>
              <a:t>2021/9/30</a:t>
            </a:fld>
            <a:endParaRPr kumimoji="1" lang="ja-JP" altLang="en-US"/>
          </a:p>
        </p:txBody>
      </p:sp>
      <p:sp>
        <p:nvSpPr>
          <p:cNvPr id="5" name="フッター プレースホルダー 4">
            <a:extLst>
              <a:ext uri="{FF2B5EF4-FFF2-40B4-BE49-F238E27FC236}">
                <a16:creationId xmlns:a16="http://schemas.microsoft.com/office/drawing/2014/main" id="{D6874F78-209F-42C4-AD43-C9D5F54A6E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30C369-25EA-401C-BCC1-23AAD6ACABED}"/>
              </a:ext>
            </a:extLst>
          </p:cNvPr>
          <p:cNvSpPr>
            <a:spLocks noGrp="1"/>
          </p:cNvSpPr>
          <p:nvPr>
            <p:ph type="sldNum" sz="quarter" idx="12"/>
          </p:nvPr>
        </p:nvSpPr>
        <p:spPr/>
        <p:txBody>
          <a:bodyPr/>
          <a:lstStyle/>
          <a:p>
            <a:fld id="{4F98981F-9DDF-4A10-8FB1-65499BC0748F}" type="slidenum">
              <a:rPr kumimoji="1" lang="ja-JP" altLang="en-US" smtClean="0"/>
              <a:t>‹#›</a:t>
            </a:fld>
            <a:endParaRPr kumimoji="1" lang="ja-JP" altLang="en-US"/>
          </a:p>
        </p:txBody>
      </p:sp>
    </p:spTree>
    <p:extLst>
      <p:ext uri="{BB962C8B-B14F-4D97-AF65-F5344CB8AC3E}">
        <p14:creationId xmlns:p14="http://schemas.microsoft.com/office/powerpoint/2010/main" val="3582469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F611DB-E560-4940-8715-E02462572C6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B6B5A23-8A1B-4CB2-8B4A-2341319D140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7911DAB-9E09-4D46-8C9F-52FD44FA507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A1595D0-10A0-4DAA-8C9B-15B4530EF649}"/>
              </a:ext>
            </a:extLst>
          </p:cNvPr>
          <p:cNvSpPr>
            <a:spLocks noGrp="1"/>
          </p:cNvSpPr>
          <p:nvPr>
            <p:ph type="dt" sz="half" idx="10"/>
          </p:nvPr>
        </p:nvSpPr>
        <p:spPr/>
        <p:txBody>
          <a:bodyPr/>
          <a:lstStyle/>
          <a:p>
            <a:fld id="{7F147847-FF70-4064-820F-0600D9D34A33}" type="datetimeFigureOut">
              <a:rPr kumimoji="1" lang="ja-JP" altLang="en-US" smtClean="0"/>
              <a:t>2021/9/30</a:t>
            </a:fld>
            <a:endParaRPr kumimoji="1" lang="ja-JP" altLang="en-US"/>
          </a:p>
        </p:txBody>
      </p:sp>
      <p:sp>
        <p:nvSpPr>
          <p:cNvPr id="6" name="フッター プレースホルダー 5">
            <a:extLst>
              <a:ext uri="{FF2B5EF4-FFF2-40B4-BE49-F238E27FC236}">
                <a16:creationId xmlns:a16="http://schemas.microsoft.com/office/drawing/2014/main" id="{04DCD4F0-6557-4E14-B210-8DAE553DC6B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554C3FD-8162-4D81-B9C7-EAD0B148F420}"/>
              </a:ext>
            </a:extLst>
          </p:cNvPr>
          <p:cNvSpPr>
            <a:spLocks noGrp="1"/>
          </p:cNvSpPr>
          <p:nvPr>
            <p:ph type="sldNum" sz="quarter" idx="12"/>
          </p:nvPr>
        </p:nvSpPr>
        <p:spPr/>
        <p:txBody>
          <a:bodyPr/>
          <a:lstStyle/>
          <a:p>
            <a:fld id="{4F98981F-9DDF-4A10-8FB1-65499BC0748F}" type="slidenum">
              <a:rPr kumimoji="1" lang="ja-JP" altLang="en-US" smtClean="0"/>
              <a:t>‹#›</a:t>
            </a:fld>
            <a:endParaRPr kumimoji="1" lang="ja-JP" altLang="en-US"/>
          </a:p>
        </p:txBody>
      </p:sp>
    </p:spTree>
    <p:extLst>
      <p:ext uri="{BB962C8B-B14F-4D97-AF65-F5344CB8AC3E}">
        <p14:creationId xmlns:p14="http://schemas.microsoft.com/office/powerpoint/2010/main" val="32754339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5AA132-FA22-4248-BD2C-584CA0CE8E7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3AAEFC4-499D-453F-80EB-C85B036EE3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9373401-1351-4EB2-A21B-4F1475A5599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FEB50D7-B65E-4FE6-B435-C9B8E7BC23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1020A8E-81CF-4C3F-BDCA-0C3BA4BCF16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4981A48-30FC-4491-B320-D26E4ADCE416}"/>
              </a:ext>
            </a:extLst>
          </p:cNvPr>
          <p:cNvSpPr>
            <a:spLocks noGrp="1"/>
          </p:cNvSpPr>
          <p:nvPr>
            <p:ph type="dt" sz="half" idx="10"/>
          </p:nvPr>
        </p:nvSpPr>
        <p:spPr/>
        <p:txBody>
          <a:bodyPr/>
          <a:lstStyle/>
          <a:p>
            <a:fld id="{7F147847-FF70-4064-820F-0600D9D34A33}" type="datetimeFigureOut">
              <a:rPr kumimoji="1" lang="ja-JP" altLang="en-US" smtClean="0"/>
              <a:t>2021/9/30</a:t>
            </a:fld>
            <a:endParaRPr kumimoji="1" lang="ja-JP" altLang="en-US"/>
          </a:p>
        </p:txBody>
      </p:sp>
      <p:sp>
        <p:nvSpPr>
          <p:cNvPr id="8" name="フッター プレースホルダー 7">
            <a:extLst>
              <a:ext uri="{FF2B5EF4-FFF2-40B4-BE49-F238E27FC236}">
                <a16:creationId xmlns:a16="http://schemas.microsoft.com/office/drawing/2014/main" id="{9587560F-7C69-4E75-85CC-27F4D1525ED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C0444D7-4F35-4036-8D9C-86538B3BB4B7}"/>
              </a:ext>
            </a:extLst>
          </p:cNvPr>
          <p:cNvSpPr>
            <a:spLocks noGrp="1"/>
          </p:cNvSpPr>
          <p:nvPr>
            <p:ph type="sldNum" sz="quarter" idx="12"/>
          </p:nvPr>
        </p:nvSpPr>
        <p:spPr/>
        <p:txBody>
          <a:bodyPr/>
          <a:lstStyle/>
          <a:p>
            <a:fld id="{4F98981F-9DDF-4A10-8FB1-65499BC0748F}" type="slidenum">
              <a:rPr kumimoji="1" lang="ja-JP" altLang="en-US" smtClean="0"/>
              <a:t>‹#›</a:t>
            </a:fld>
            <a:endParaRPr kumimoji="1" lang="ja-JP" altLang="en-US"/>
          </a:p>
        </p:txBody>
      </p:sp>
    </p:spTree>
    <p:extLst>
      <p:ext uri="{BB962C8B-B14F-4D97-AF65-F5344CB8AC3E}">
        <p14:creationId xmlns:p14="http://schemas.microsoft.com/office/powerpoint/2010/main" val="36465054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ADC324-F120-48A3-A97D-BE34E8ADB3F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4C56D54-C84B-40EE-8E02-081166332ABB}"/>
              </a:ext>
            </a:extLst>
          </p:cNvPr>
          <p:cNvSpPr>
            <a:spLocks noGrp="1"/>
          </p:cNvSpPr>
          <p:nvPr>
            <p:ph type="dt" sz="half" idx="10"/>
          </p:nvPr>
        </p:nvSpPr>
        <p:spPr/>
        <p:txBody>
          <a:bodyPr/>
          <a:lstStyle/>
          <a:p>
            <a:fld id="{7F147847-FF70-4064-820F-0600D9D34A33}" type="datetimeFigureOut">
              <a:rPr kumimoji="1" lang="ja-JP" altLang="en-US" smtClean="0"/>
              <a:t>2021/9/30</a:t>
            </a:fld>
            <a:endParaRPr kumimoji="1" lang="ja-JP" altLang="en-US"/>
          </a:p>
        </p:txBody>
      </p:sp>
      <p:sp>
        <p:nvSpPr>
          <p:cNvPr id="4" name="フッター プレースホルダー 3">
            <a:extLst>
              <a:ext uri="{FF2B5EF4-FFF2-40B4-BE49-F238E27FC236}">
                <a16:creationId xmlns:a16="http://schemas.microsoft.com/office/drawing/2014/main" id="{4D71ECC2-A514-497B-B260-D90F923A186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64DF8FC-9274-401D-8A7C-8F901E38DCFB}"/>
              </a:ext>
            </a:extLst>
          </p:cNvPr>
          <p:cNvSpPr>
            <a:spLocks noGrp="1"/>
          </p:cNvSpPr>
          <p:nvPr>
            <p:ph type="sldNum" sz="quarter" idx="12"/>
          </p:nvPr>
        </p:nvSpPr>
        <p:spPr/>
        <p:txBody>
          <a:bodyPr/>
          <a:lstStyle/>
          <a:p>
            <a:fld id="{4F98981F-9DDF-4A10-8FB1-65499BC0748F}" type="slidenum">
              <a:rPr kumimoji="1" lang="ja-JP" altLang="en-US" smtClean="0"/>
              <a:t>‹#›</a:t>
            </a:fld>
            <a:endParaRPr kumimoji="1" lang="ja-JP" altLang="en-US"/>
          </a:p>
        </p:txBody>
      </p:sp>
    </p:spTree>
    <p:extLst>
      <p:ext uri="{BB962C8B-B14F-4D97-AF65-F5344CB8AC3E}">
        <p14:creationId xmlns:p14="http://schemas.microsoft.com/office/powerpoint/2010/main" val="5436666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C69EEEB-26D9-4559-80E5-B3A43D389531}"/>
              </a:ext>
            </a:extLst>
          </p:cNvPr>
          <p:cNvSpPr>
            <a:spLocks noGrp="1"/>
          </p:cNvSpPr>
          <p:nvPr>
            <p:ph type="dt" sz="half" idx="10"/>
          </p:nvPr>
        </p:nvSpPr>
        <p:spPr/>
        <p:txBody>
          <a:bodyPr/>
          <a:lstStyle/>
          <a:p>
            <a:fld id="{7F147847-FF70-4064-820F-0600D9D34A33}" type="datetimeFigureOut">
              <a:rPr kumimoji="1" lang="ja-JP" altLang="en-US" smtClean="0"/>
              <a:t>2021/9/30</a:t>
            </a:fld>
            <a:endParaRPr kumimoji="1" lang="ja-JP" altLang="en-US"/>
          </a:p>
        </p:txBody>
      </p:sp>
      <p:sp>
        <p:nvSpPr>
          <p:cNvPr id="3" name="フッター プレースホルダー 2">
            <a:extLst>
              <a:ext uri="{FF2B5EF4-FFF2-40B4-BE49-F238E27FC236}">
                <a16:creationId xmlns:a16="http://schemas.microsoft.com/office/drawing/2014/main" id="{0126A41C-9E9B-4902-A6EC-D1F75A17533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CFFA003-F8B6-493F-86FD-182BC4CAAC7C}"/>
              </a:ext>
            </a:extLst>
          </p:cNvPr>
          <p:cNvSpPr>
            <a:spLocks noGrp="1"/>
          </p:cNvSpPr>
          <p:nvPr>
            <p:ph type="sldNum" sz="quarter" idx="12"/>
          </p:nvPr>
        </p:nvSpPr>
        <p:spPr/>
        <p:txBody>
          <a:bodyPr/>
          <a:lstStyle/>
          <a:p>
            <a:fld id="{4F98981F-9DDF-4A10-8FB1-65499BC0748F}" type="slidenum">
              <a:rPr kumimoji="1" lang="ja-JP" altLang="en-US" smtClean="0"/>
              <a:t>‹#›</a:t>
            </a:fld>
            <a:endParaRPr kumimoji="1" lang="ja-JP" altLang="en-US"/>
          </a:p>
        </p:txBody>
      </p:sp>
    </p:spTree>
    <p:extLst>
      <p:ext uri="{BB962C8B-B14F-4D97-AF65-F5344CB8AC3E}">
        <p14:creationId xmlns:p14="http://schemas.microsoft.com/office/powerpoint/2010/main" val="101431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9"/>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73"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4437390B-CE4D-4D76-B6A3-B44CEB3003B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34915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20CA4-4CBA-4B2D-BEF0-89A05ACF83A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9D274C2-4A79-47D2-9116-6615783ED4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5976321-AFA1-4BCF-92BE-02DACCBD1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E741566-F694-4B43-9532-4D9DD7D21ABF}"/>
              </a:ext>
            </a:extLst>
          </p:cNvPr>
          <p:cNvSpPr>
            <a:spLocks noGrp="1"/>
          </p:cNvSpPr>
          <p:nvPr>
            <p:ph type="dt" sz="half" idx="10"/>
          </p:nvPr>
        </p:nvSpPr>
        <p:spPr/>
        <p:txBody>
          <a:bodyPr/>
          <a:lstStyle/>
          <a:p>
            <a:fld id="{7F147847-FF70-4064-820F-0600D9D34A33}" type="datetimeFigureOut">
              <a:rPr kumimoji="1" lang="ja-JP" altLang="en-US" smtClean="0"/>
              <a:t>2021/9/30</a:t>
            </a:fld>
            <a:endParaRPr kumimoji="1" lang="ja-JP" altLang="en-US"/>
          </a:p>
        </p:txBody>
      </p:sp>
      <p:sp>
        <p:nvSpPr>
          <p:cNvPr id="6" name="フッター プレースホルダー 5">
            <a:extLst>
              <a:ext uri="{FF2B5EF4-FFF2-40B4-BE49-F238E27FC236}">
                <a16:creationId xmlns:a16="http://schemas.microsoft.com/office/drawing/2014/main" id="{181AF48F-0762-4C00-8695-EB4CF128EEF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67B5473-A425-4016-8EF1-46DCA236FE8C}"/>
              </a:ext>
            </a:extLst>
          </p:cNvPr>
          <p:cNvSpPr>
            <a:spLocks noGrp="1"/>
          </p:cNvSpPr>
          <p:nvPr>
            <p:ph type="sldNum" sz="quarter" idx="12"/>
          </p:nvPr>
        </p:nvSpPr>
        <p:spPr/>
        <p:txBody>
          <a:bodyPr/>
          <a:lstStyle/>
          <a:p>
            <a:fld id="{4F98981F-9DDF-4A10-8FB1-65499BC0748F}" type="slidenum">
              <a:rPr kumimoji="1" lang="ja-JP" altLang="en-US" smtClean="0"/>
              <a:t>‹#›</a:t>
            </a:fld>
            <a:endParaRPr kumimoji="1" lang="ja-JP" altLang="en-US"/>
          </a:p>
        </p:txBody>
      </p:sp>
    </p:spTree>
    <p:extLst>
      <p:ext uri="{BB962C8B-B14F-4D97-AF65-F5344CB8AC3E}">
        <p14:creationId xmlns:p14="http://schemas.microsoft.com/office/powerpoint/2010/main" val="9850906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108DDC-6198-483D-82CB-0E1E7F43057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D70E95F-99A0-4A25-8816-01295AC807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F5BA35B-F3CA-423B-8916-D4488FA363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A9DE430-48A4-417D-98D7-3DA38CEBEBB9}"/>
              </a:ext>
            </a:extLst>
          </p:cNvPr>
          <p:cNvSpPr>
            <a:spLocks noGrp="1"/>
          </p:cNvSpPr>
          <p:nvPr>
            <p:ph type="dt" sz="half" idx="10"/>
          </p:nvPr>
        </p:nvSpPr>
        <p:spPr/>
        <p:txBody>
          <a:bodyPr/>
          <a:lstStyle/>
          <a:p>
            <a:fld id="{7F147847-FF70-4064-820F-0600D9D34A33}" type="datetimeFigureOut">
              <a:rPr kumimoji="1" lang="ja-JP" altLang="en-US" smtClean="0"/>
              <a:t>2021/9/30</a:t>
            </a:fld>
            <a:endParaRPr kumimoji="1" lang="ja-JP" altLang="en-US"/>
          </a:p>
        </p:txBody>
      </p:sp>
      <p:sp>
        <p:nvSpPr>
          <p:cNvPr id="6" name="フッター プレースホルダー 5">
            <a:extLst>
              <a:ext uri="{FF2B5EF4-FFF2-40B4-BE49-F238E27FC236}">
                <a16:creationId xmlns:a16="http://schemas.microsoft.com/office/drawing/2014/main" id="{F93E4E34-0FC2-47F4-9427-5CAE0FF0BAB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2664D50-1A5C-49C2-83BE-38E4D4B3E483}"/>
              </a:ext>
            </a:extLst>
          </p:cNvPr>
          <p:cNvSpPr>
            <a:spLocks noGrp="1"/>
          </p:cNvSpPr>
          <p:nvPr>
            <p:ph type="sldNum" sz="quarter" idx="12"/>
          </p:nvPr>
        </p:nvSpPr>
        <p:spPr/>
        <p:txBody>
          <a:bodyPr/>
          <a:lstStyle/>
          <a:p>
            <a:fld id="{4F98981F-9DDF-4A10-8FB1-65499BC0748F}" type="slidenum">
              <a:rPr kumimoji="1" lang="ja-JP" altLang="en-US" smtClean="0"/>
              <a:t>‹#›</a:t>
            </a:fld>
            <a:endParaRPr kumimoji="1" lang="ja-JP" altLang="en-US"/>
          </a:p>
        </p:txBody>
      </p:sp>
    </p:spTree>
    <p:extLst>
      <p:ext uri="{BB962C8B-B14F-4D97-AF65-F5344CB8AC3E}">
        <p14:creationId xmlns:p14="http://schemas.microsoft.com/office/powerpoint/2010/main" val="22107926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836D2E-E5A0-47D3-8392-73A32A37A6E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D1B27D4-4C42-4A38-BE83-E9DA792EA8D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06D3969-D389-44C1-9672-185F071860A3}"/>
              </a:ext>
            </a:extLst>
          </p:cNvPr>
          <p:cNvSpPr>
            <a:spLocks noGrp="1"/>
          </p:cNvSpPr>
          <p:nvPr>
            <p:ph type="dt" sz="half" idx="10"/>
          </p:nvPr>
        </p:nvSpPr>
        <p:spPr/>
        <p:txBody>
          <a:bodyPr/>
          <a:lstStyle/>
          <a:p>
            <a:fld id="{7F147847-FF70-4064-820F-0600D9D34A33}" type="datetimeFigureOut">
              <a:rPr kumimoji="1" lang="ja-JP" altLang="en-US" smtClean="0"/>
              <a:t>2021/9/30</a:t>
            </a:fld>
            <a:endParaRPr kumimoji="1" lang="ja-JP" altLang="en-US"/>
          </a:p>
        </p:txBody>
      </p:sp>
      <p:sp>
        <p:nvSpPr>
          <p:cNvPr id="5" name="フッター プレースホルダー 4">
            <a:extLst>
              <a:ext uri="{FF2B5EF4-FFF2-40B4-BE49-F238E27FC236}">
                <a16:creationId xmlns:a16="http://schemas.microsoft.com/office/drawing/2014/main" id="{2943CC2A-AF41-4722-8291-9B3036A48BC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E6FBC15-25B0-472D-8837-6B211E178B60}"/>
              </a:ext>
            </a:extLst>
          </p:cNvPr>
          <p:cNvSpPr>
            <a:spLocks noGrp="1"/>
          </p:cNvSpPr>
          <p:nvPr>
            <p:ph type="sldNum" sz="quarter" idx="12"/>
          </p:nvPr>
        </p:nvSpPr>
        <p:spPr/>
        <p:txBody>
          <a:bodyPr/>
          <a:lstStyle/>
          <a:p>
            <a:fld id="{4F98981F-9DDF-4A10-8FB1-65499BC0748F}" type="slidenum">
              <a:rPr kumimoji="1" lang="ja-JP" altLang="en-US" smtClean="0"/>
              <a:t>‹#›</a:t>
            </a:fld>
            <a:endParaRPr kumimoji="1" lang="ja-JP" altLang="en-US"/>
          </a:p>
        </p:txBody>
      </p:sp>
    </p:spTree>
    <p:extLst>
      <p:ext uri="{BB962C8B-B14F-4D97-AF65-F5344CB8AC3E}">
        <p14:creationId xmlns:p14="http://schemas.microsoft.com/office/powerpoint/2010/main" val="16206501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D0A05DF-C9BA-43B4-9237-8FEF62713D4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163FC5D-8548-4464-B2FD-A77165F5C62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3FAE9C0-B7D2-4005-B380-1992505ECBFE}"/>
              </a:ext>
            </a:extLst>
          </p:cNvPr>
          <p:cNvSpPr>
            <a:spLocks noGrp="1"/>
          </p:cNvSpPr>
          <p:nvPr>
            <p:ph type="dt" sz="half" idx="10"/>
          </p:nvPr>
        </p:nvSpPr>
        <p:spPr/>
        <p:txBody>
          <a:bodyPr/>
          <a:lstStyle/>
          <a:p>
            <a:fld id="{7F147847-FF70-4064-820F-0600D9D34A33}" type="datetimeFigureOut">
              <a:rPr kumimoji="1" lang="ja-JP" altLang="en-US" smtClean="0"/>
              <a:t>2021/9/30</a:t>
            </a:fld>
            <a:endParaRPr kumimoji="1" lang="ja-JP" altLang="en-US"/>
          </a:p>
        </p:txBody>
      </p:sp>
      <p:sp>
        <p:nvSpPr>
          <p:cNvPr id="5" name="フッター プレースホルダー 4">
            <a:extLst>
              <a:ext uri="{FF2B5EF4-FFF2-40B4-BE49-F238E27FC236}">
                <a16:creationId xmlns:a16="http://schemas.microsoft.com/office/drawing/2014/main" id="{BD99900C-CBA7-4CAF-992F-C45EE416398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00F9A2F-9E1F-4C47-8752-1F230493D867}"/>
              </a:ext>
            </a:extLst>
          </p:cNvPr>
          <p:cNvSpPr>
            <a:spLocks noGrp="1"/>
          </p:cNvSpPr>
          <p:nvPr>
            <p:ph type="sldNum" sz="quarter" idx="12"/>
          </p:nvPr>
        </p:nvSpPr>
        <p:spPr/>
        <p:txBody>
          <a:bodyPr/>
          <a:lstStyle/>
          <a:p>
            <a:fld id="{4F98981F-9DDF-4A10-8FB1-65499BC0748F}" type="slidenum">
              <a:rPr kumimoji="1" lang="ja-JP" altLang="en-US" smtClean="0"/>
              <a:t>‹#›</a:t>
            </a:fld>
            <a:endParaRPr kumimoji="1" lang="ja-JP" altLang="en-US"/>
          </a:p>
        </p:txBody>
      </p:sp>
    </p:spTree>
    <p:extLst>
      <p:ext uri="{BB962C8B-B14F-4D97-AF65-F5344CB8AC3E}">
        <p14:creationId xmlns:p14="http://schemas.microsoft.com/office/powerpoint/2010/main" val="23752754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6D75C5B-E1EB-42B9-B73C-AFB06C581EF1}" type="datetimeFigureOut">
              <a:rPr kumimoji="1" lang="ja-JP" altLang="en-US" smtClean="0"/>
              <a:t>2021/9/28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E4065D-6D41-4FEA-AB12-8A16C9D93CD3}" type="slidenum">
              <a:rPr kumimoji="1" lang="ja-JP" altLang="en-US" smtClean="0"/>
              <a:t>‹#›</a:t>
            </a:fld>
            <a:endParaRPr kumimoji="1" lang="ja-JP" altLang="en-US"/>
          </a:p>
        </p:txBody>
      </p:sp>
    </p:spTree>
    <p:extLst>
      <p:ext uri="{BB962C8B-B14F-4D97-AF65-F5344CB8AC3E}">
        <p14:creationId xmlns:p14="http://schemas.microsoft.com/office/powerpoint/2010/main" val="16356335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D75C5B-E1EB-42B9-B73C-AFB06C581EF1}" type="datetimeFigureOut">
              <a:rPr kumimoji="1" lang="ja-JP" altLang="en-US" smtClean="0"/>
              <a:t>2021/9/28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E4065D-6D41-4FEA-AB12-8A16C9D93CD3}" type="slidenum">
              <a:rPr kumimoji="1" lang="ja-JP" altLang="en-US" smtClean="0"/>
              <a:t>‹#›</a:t>
            </a:fld>
            <a:endParaRPr kumimoji="1" lang="ja-JP" altLang="en-US"/>
          </a:p>
        </p:txBody>
      </p:sp>
    </p:spTree>
    <p:extLst>
      <p:ext uri="{BB962C8B-B14F-4D97-AF65-F5344CB8AC3E}">
        <p14:creationId xmlns:p14="http://schemas.microsoft.com/office/powerpoint/2010/main" val="19116724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6D75C5B-E1EB-42B9-B73C-AFB06C581EF1}" type="datetimeFigureOut">
              <a:rPr kumimoji="1" lang="ja-JP" altLang="en-US" smtClean="0"/>
              <a:t>2021/9/28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E4065D-6D41-4FEA-AB12-8A16C9D93CD3}" type="slidenum">
              <a:rPr kumimoji="1" lang="ja-JP" altLang="en-US" smtClean="0"/>
              <a:t>‹#›</a:t>
            </a:fld>
            <a:endParaRPr kumimoji="1" lang="ja-JP" altLang="en-US"/>
          </a:p>
        </p:txBody>
      </p:sp>
    </p:spTree>
    <p:extLst>
      <p:ext uri="{BB962C8B-B14F-4D97-AF65-F5344CB8AC3E}">
        <p14:creationId xmlns:p14="http://schemas.microsoft.com/office/powerpoint/2010/main" val="6581671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6D75C5B-E1EB-42B9-B73C-AFB06C581EF1}" type="datetimeFigureOut">
              <a:rPr kumimoji="1" lang="ja-JP" altLang="en-US" smtClean="0"/>
              <a:t>2021/9/28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E4065D-6D41-4FEA-AB12-8A16C9D93CD3}" type="slidenum">
              <a:rPr kumimoji="1" lang="ja-JP" altLang="en-US" smtClean="0"/>
              <a:t>‹#›</a:t>
            </a:fld>
            <a:endParaRPr kumimoji="1" lang="ja-JP" altLang="en-US"/>
          </a:p>
        </p:txBody>
      </p:sp>
    </p:spTree>
    <p:extLst>
      <p:ext uri="{BB962C8B-B14F-4D97-AF65-F5344CB8AC3E}">
        <p14:creationId xmlns:p14="http://schemas.microsoft.com/office/powerpoint/2010/main" val="2868526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6D75C5B-E1EB-42B9-B73C-AFB06C581EF1}" type="datetimeFigureOut">
              <a:rPr kumimoji="1" lang="ja-JP" altLang="en-US" smtClean="0"/>
              <a:t>2021/9/28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FE4065D-6D41-4FEA-AB12-8A16C9D93CD3}" type="slidenum">
              <a:rPr kumimoji="1" lang="ja-JP" altLang="en-US" smtClean="0"/>
              <a:t>‹#›</a:t>
            </a:fld>
            <a:endParaRPr kumimoji="1" lang="ja-JP" altLang="en-US"/>
          </a:p>
        </p:txBody>
      </p:sp>
    </p:spTree>
    <p:extLst>
      <p:ext uri="{BB962C8B-B14F-4D97-AF65-F5344CB8AC3E}">
        <p14:creationId xmlns:p14="http://schemas.microsoft.com/office/powerpoint/2010/main" val="22199651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6D75C5B-E1EB-42B9-B73C-AFB06C581EF1}" type="datetimeFigureOut">
              <a:rPr kumimoji="1" lang="ja-JP" altLang="en-US" smtClean="0"/>
              <a:t>2021/9/28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FE4065D-6D41-4FEA-AB12-8A16C9D93CD3}" type="slidenum">
              <a:rPr kumimoji="1" lang="ja-JP" altLang="en-US" smtClean="0"/>
              <a:t>‹#›</a:t>
            </a:fld>
            <a:endParaRPr kumimoji="1" lang="ja-JP" altLang="en-US"/>
          </a:p>
        </p:txBody>
      </p:sp>
    </p:spTree>
    <p:extLst>
      <p:ext uri="{BB962C8B-B14F-4D97-AF65-F5344CB8AC3E}">
        <p14:creationId xmlns:p14="http://schemas.microsoft.com/office/powerpoint/2010/main" val="72139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F25496AE-4E82-41C9-A94F-891BBB58A25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710743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75C5B-E1EB-42B9-B73C-AFB06C581EF1}" type="datetimeFigureOut">
              <a:rPr kumimoji="1" lang="ja-JP" altLang="en-US" smtClean="0"/>
              <a:t>2021/9/28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FE4065D-6D41-4FEA-AB12-8A16C9D93CD3}" type="slidenum">
              <a:rPr kumimoji="1" lang="ja-JP" altLang="en-US" smtClean="0"/>
              <a:t>‹#›</a:t>
            </a:fld>
            <a:endParaRPr kumimoji="1" lang="ja-JP" altLang="en-US"/>
          </a:p>
        </p:txBody>
      </p:sp>
    </p:spTree>
    <p:extLst>
      <p:ext uri="{BB962C8B-B14F-4D97-AF65-F5344CB8AC3E}">
        <p14:creationId xmlns:p14="http://schemas.microsoft.com/office/powerpoint/2010/main" val="20201183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D75C5B-E1EB-42B9-B73C-AFB06C581EF1}" type="datetimeFigureOut">
              <a:rPr kumimoji="1" lang="ja-JP" altLang="en-US" smtClean="0"/>
              <a:t>2021/9/28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E4065D-6D41-4FEA-AB12-8A16C9D93CD3}" type="slidenum">
              <a:rPr kumimoji="1" lang="ja-JP" altLang="en-US" smtClean="0"/>
              <a:t>‹#›</a:t>
            </a:fld>
            <a:endParaRPr kumimoji="1" lang="ja-JP" altLang="en-US"/>
          </a:p>
        </p:txBody>
      </p:sp>
    </p:spTree>
    <p:extLst>
      <p:ext uri="{BB962C8B-B14F-4D97-AF65-F5344CB8AC3E}">
        <p14:creationId xmlns:p14="http://schemas.microsoft.com/office/powerpoint/2010/main" val="3075687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D75C5B-E1EB-42B9-B73C-AFB06C581EF1}" type="datetimeFigureOut">
              <a:rPr kumimoji="1" lang="ja-JP" altLang="en-US" smtClean="0"/>
              <a:t>2021/9/28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E4065D-6D41-4FEA-AB12-8A16C9D93CD3}" type="slidenum">
              <a:rPr kumimoji="1" lang="ja-JP" altLang="en-US" smtClean="0"/>
              <a:t>‹#›</a:t>
            </a:fld>
            <a:endParaRPr kumimoji="1" lang="ja-JP" altLang="en-US"/>
          </a:p>
        </p:txBody>
      </p:sp>
    </p:spTree>
    <p:extLst>
      <p:ext uri="{BB962C8B-B14F-4D97-AF65-F5344CB8AC3E}">
        <p14:creationId xmlns:p14="http://schemas.microsoft.com/office/powerpoint/2010/main" val="35236332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D75C5B-E1EB-42B9-B73C-AFB06C581EF1}" type="datetimeFigureOut">
              <a:rPr kumimoji="1" lang="ja-JP" altLang="en-US" smtClean="0"/>
              <a:t>2021/9/28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E4065D-6D41-4FEA-AB12-8A16C9D93CD3}" type="slidenum">
              <a:rPr kumimoji="1" lang="ja-JP" altLang="en-US" smtClean="0"/>
              <a:t>‹#›</a:t>
            </a:fld>
            <a:endParaRPr kumimoji="1" lang="ja-JP" altLang="en-US"/>
          </a:p>
        </p:txBody>
      </p:sp>
    </p:spTree>
    <p:extLst>
      <p:ext uri="{BB962C8B-B14F-4D97-AF65-F5344CB8AC3E}">
        <p14:creationId xmlns:p14="http://schemas.microsoft.com/office/powerpoint/2010/main" val="19122305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D75C5B-E1EB-42B9-B73C-AFB06C581EF1}" type="datetimeFigureOut">
              <a:rPr kumimoji="1" lang="ja-JP" altLang="en-US" smtClean="0"/>
              <a:t>2021/9/28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E4065D-6D41-4FEA-AB12-8A16C9D93CD3}" type="slidenum">
              <a:rPr kumimoji="1" lang="ja-JP" altLang="en-US" smtClean="0"/>
              <a:t>‹#›</a:t>
            </a:fld>
            <a:endParaRPr kumimoji="1" lang="ja-JP" altLang="en-US"/>
          </a:p>
        </p:txBody>
      </p:sp>
    </p:spTree>
    <p:extLst>
      <p:ext uri="{BB962C8B-B14F-4D97-AF65-F5344CB8AC3E}">
        <p14:creationId xmlns:p14="http://schemas.microsoft.com/office/powerpoint/2010/main" val="1219768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83AA5E0B-3033-4418-A49F-19D16404111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3246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6" y="273050"/>
            <a:ext cx="4011084" cy="1162051"/>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7670CB6C-EAEE-43C4-A561-2BF3CDA701B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3064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2"/>
            <a:ext cx="7315200" cy="566739"/>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72A28A90-3808-4C50-BD0A-FD223EF60AA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96591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slideLayout" Target="../slideLayouts/slideLayout25.xml"/><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29.xml"/><Relationship Id="rId12" Type="http://schemas.openxmlformats.org/officeDocument/2006/relationships/image" Target="../media/image2.jpe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2" Type="http://schemas.openxmlformats.org/officeDocument/2006/relationships/slideLayout" Target="../slideLayouts/slideLayout24.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png"/><Relationship Id="rId24" Type="http://schemas.openxmlformats.org/officeDocument/2006/relationships/image" Target="../media/image14.png"/><Relationship Id="rId32" Type="http://schemas.openxmlformats.org/officeDocument/2006/relationships/image" Target="../media/image22.png"/><Relationship Id="rId5" Type="http://schemas.openxmlformats.org/officeDocument/2006/relationships/slideLayout" Target="../slideLayouts/slideLayout27.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heme" Target="../theme/theme3.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8F8891D-C4F8-4524-A6D9-1CB3CBA61792}" type="slidenum">
              <a:rPr lang="en-US" altLang="ja-JP" smtClean="0">
                <a:solidFill>
                  <a:srgbClr val="000000"/>
                </a:solidFill>
              </a:rPr>
              <a:pPr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14435260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pitchFamily="50" charset="-128"/>
        </a:defRPr>
      </a:lvl2pPr>
      <a:lvl3pPr algn="ctr" rtl="0" fontAlgn="base">
        <a:spcBef>
          <a:spcPct val="0"/>
        </a:spcBef>
        <a:spcAft>
          <a:spcPct val="0"/>
        </a:spcAft>
        <a:defRPr kumimoji="1" sz="4400">
          <a:solidFill>
            <a:schemeClr val="tx2"/>
          </a:solidFill>
          <a:latin typeface="Times New Roman" pitchFamily="18" charset="0"/>
          <a:ea typeface="ＭＳ Ｐゴシック" pitchFamily="50" charset="-128"/>
        </a:defRPr>
      </a:lvl3pPr>
      <a:lvl4pPr algn="ctr" rtl="0" fontAlgn="base">
        <a:spcBef>
          <a:spcPct val="0"/>
        </a:spcBef>
        <a:spcAft>
          <a:spcPct val="0"/>
        </a:spcAft>
        <a:defRPr kumimoji="1" sz="4400">
          <a:solidFill>
            <a:schemeClr val="tx2"/>
          </a:solidFill>
          <a:latin typeface="Times New Roman" pitchFamily="18" charset="0"/>
          <a:ea typeface="ＭＳ Ｐゴシック" pitchFamily="50" charset="-128"/>
        </a:defRPr>
      </a:lvl4pPr>
      <a:lvl5pPr algn="ctr" rtl="0" fontAlgn="base">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222772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230400" y="969600"/>
            <a:ext cx="11664000" cy="509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Box DG"/>
          <p:cNvSpPr txBox="1">
            <a:spLocks noChangeArrowheads="1"/>
          </p:cNvSpPr>
          <p:nvPr/>
        </p:nvSpPr>
        <p:spPr bwMode="auto">
          <a:xfrm>
            <a:off x="770885" y="447363"/>
            <a:ext cx="6688667" cy="256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1067" noProof="0" dirty="0"/>
          </a:p>
        </p:txBody>
      </p:sp>
      <p:sp>
        <p:nvSpPr>
          <p:cNvPr id="10" name="Rectangle 6"/>
          <p:cNvSpPr>
            <a:spLocks noGrp="1" noChangeArrowheads="1"/>
          </p:cNvSpPr>
          <p:nvPr>
            <p:ph type="title"/>
          </p:nvPr>
        </p:nvSpPr>
        <p:spPr bwMode="auto">
          <a:xfrm>
            <a:off x="190782" y="214287"/>
            <a:ext cx="9566461" cy="543675"/>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t>Click to edit Master title style</a:t>
            </a:r>
            <a:endParaRPr lang="en-GB" dirty="0"/>
          </a:p>
        </p:txBody>
      </p:sp>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t="-1" b="23122"/>
          <a:stretch/>
        </p:blipFill>
        <p:spPr>
          <a:xfrm>
            <a:off x="10383890" y="207247"/>
            <a:ext cx="1613941" cy="672000"/>
          </a:xfrm>
          <a:prstGeom prst="rect">
            <a:avLst/>
          </a:prstGeom>
        </p:spPr>
      </p:pic>
      <p:pic>
        <p:nvPicPr>
          <p:cNvPr id="12" name="Picture 11" descr="PPT_Footer.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6369050"/>
            <a:ext cx="12192000" cy="488951"/>
          </a:xfrm>
          <a:prstGeom prst="rect">
            <a:avLst/>
          </a:prstGeom>
        </p:spPr>
      </p:pic>
      <p:grpSp>
        <p:nvGrpSpPr>
          <p:cNvPr id="40" name="Group 39"/>
          <p:cNvGrpSpPr/>
          <p:nvPr/>
        </p:nvGrpSpPr>
        <p:grpSpPr>
          <a:xfrm>
            <a:off x="229692" y="6544010"/>
            <a:ext cx="9102221" cy="148692"/>
            <a:chOff x="172269" y="6621494"/>
            <a:chExt cx="6826666" cy="111519"/>
          </a:xfrm>
        </p:grpSpPr>
        <p:pic>
          <p:nvPicPr>
            <p:cNvPr id="41" name="Picture 40" descr="a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42" name="Picture 41" descr="b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43" name="Picture 42" descr="ca.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44" name="Picture 43" descr="ch.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45" name="Picture 44" descr="cz.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46" name="Picture 45" descr="d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47" name="Picture 46" descr="dk.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48" name="Picture 47" descr="ee.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49" name="Picture 48" descr="es.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50" name="Picture 49" descr="fi.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51" name="Picture 50" descr="fr.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52" name="Picture 51" descr="gr.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53" name="Picture 52" descr="hu.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54" name="Picture 53" descr="i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55" name="Picture 54" descr="it.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56" name="Picture 55" descr="lu.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57" name="Picture 56" descr="nl.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58" name="Picture 57" descr="no.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59" name="Picture 58" descr="pl.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60" name="Picture 59" descr="pt.png"/>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61" name="Picture 60" descr="ro.pn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62" name="Picture 61" descr="se.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63" name="Picture 62" descr="uk.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64" name="Picture 63" descr="si.png"/>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extLst>
      <p:ext uri="{BB962C8B-B14F-4D97-AF65-F5344CB8AC3E}">
        <p14:creationId xmlns:p14="http://schemas.microsoft.com/office/powerpoint/2010/main" val="349674900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hf hdr="0" ftr="0" dt="0"/>
  <p:txStyles>
    <p:titleStyle>
      <a:lvl1pPr algn="l" rtl="0" eaLnBrk="1" fontAlgn="base" hangingPunct="1">
        <a:spcBef>
          <a:spcPct val="0"/>
        </a:spcBef>
        <a:spcAft>
          <a:spcPct val="0"/>
        </a:spcAft>
        <a:defRPr lang="en-GB" sz="2933" b="0" dirty="0" smtClean="0">
          <a:solidFill>
            <a:srgbClr val="0070C0"/>
          </a:solidFill>
          <a:latin typeface="Verdana"/>
          <a:ea typeface="+mj-ea"/>
          <a:cs typeface="Verdana"/>
        </a:defRPr>
      </a:lvl1pPr>
      <a:lvl2pPr algn="l" rtl="0" eaLnBrk="1" fontAlgn="base" hangingPunct="1">
        <a:spcBef>
          <a:spcPct val="0"/>
        </a:spcBef>
        <a:spcAft>
          <a:spcPct val="0"/>
        </a:spcAft>
        <a:defRPr sz="2933" b="1">
          <a:solidFill>
            <a:schemeClr val="bg1"/>
          </a:solidFill>
          <a:latin typeface="Verdana" pitchFamily="34" charset="0"/>
        </a:defRPr>
      </a:lvl2pPr>
      <a:lvl3pPr algn="l" rtl="0" eaLnBrk="1" fontAlgn="base" hangingPunct="1">
        <a:spcBef>
          <a:spcPct val="0"/>
        </a:spcBef>
        <a:spcAft>
          <a:spcPct val="0"/>
        </a:spcAft>
        <a:defRPr sz="2933" b="1">
          <a:solidFill>
            <a:schemeClr val="bg1"/>
          </a:solidFill>
          <a:latin typeface="Verdana" pitchFamily="34" charset="0"/>
        </a:defRPr>
      </a:lvl3pPr>
      <a:lvl4pPr algn="l" rtl="0" eaLnBrk="1" fontAlgn="base" hangingPunct="1">
        <a:spcBef>
          <a:spcPct val="0"/>
        </a:spcBef>
        <a:spcAft>
          <a:spcPct val="0"/>
        </a:spcAft>
        <a:defRPr sz="2933" b="1">
          <a:solidFill>
            <a:schemeClr val="bg1"/>
          </a:solidFill>
          <a:latin typeface="Verdana" pitchFamily="34" charset="0"/>
        </a:defRPr>
      </a:lvl4pPr>
      <a:lvl5pPr algn="l" rtl="0" eaLnBrk="1" fontAlgn="base" hangingPunct="1">
        <a:spcBef>
          <a:spcPct val="0"/>
        </a:spcBef>
        <a:spcAft>
          <a:spcPct val="0"/>
        </a:spcAft>
        <a:defRPr sz="2933" b="1">
          <a:solidFill>
            <a:schemeClr val="bg1"/>
          </a:solidFill>
          <a:latin typeface="Verdana" pitchFamily="34" charset="0"/>
        </a:defRPr>
      </a:lvl5pPr>
      <a:lvl6pPr marL="609585" algn="l" rtl="0" eaLnBrk="1" fontAlgn="base" hangingPunct="1">
        <a:spcBef>
          <a:spcPct val="0"/>
        </a:spcBef>
        <a:spcAft>
          <a:spcPct val="0"/>
        </a:spcAft>
        <a:defRPr sz="2933" b="1">
          <a:solidFill>
            <a:schemeClr val="bg1"/>
          </a:solidFill>
          <a:latin typeface="Verdana" pitchFamily="34" charset="0"/>
        </a:defRPr>
      </a:lvl6pPr>
      <a:lvl7pPr marL="1219170" algn="l" rtl="0" eaLnBrk="1" fontAlgn="base" hangingPunct="1">
        <a:spcBef>
          <a:spcPct val="0"/>
        </a:spcBef>
        <a:spcAft>
          <a:spcPct val="0"/>
        </a:spcAft>
        <a:defRPr sz="2933" b="1">
          <a:solidFill>
            <a:schemeClr val="bg1"/>
          </a:solidFill>
          <a:latin typeface="Verdana" pitchFamily="34" charset="0"/>
        </a:defRPr>
      </a:lvl7pPr>
      <a:lvl8pPr marL="1828754" algn="l" rtl="0" eaLnBrk="1" fontAlgn="base" hangingPunct="1">
        <a:spcBef>
          <a:spcPct val="0"/>
        </a:spcBef>
        <a:spcAft>
          <a:spcPct val="0"/>
        </a:spcAft>
        <a:defRPr sz="2933" b="1">
          <a:solidFill>
            <a:schemeClr val="bg1"/>
          </a:solidFill>
          <a:latin typeface="Verdana" pitchFamily="34" charset="0"/>
        </a:defRPr>
      </a:lvl8pPr>
      <a:lvl9pPr marL="2438339" algn="l" rtl="0" eaLnBrk="1" fontAlgn="base" hangingPunct="1">
        <a:spcBef>
          <a:spcPct val="0"/>
        </a:spcBef>
        <a:spcAft>
          <a:spcPct val="0"/>
        </a:spcAft>
        <a:defRPr sz="2933" b="1">
          <a:solidFill>
            <a:schemeClr val="bg1"/>
          </a:solidFill>
          <a:latin typeface="Verdana" pitchFamily="34" charset="0"/>
        </a:defRPr>
      </a:lvl9pPr>
    </p:titleStyle>
    <p:bodyStyle>
      <a:lvl1pPr marL="0" indent="-457189" algn="l" rtl="0" eaLnBrk="1" fontAlgn="base" hangingPunct="1">
        <a:lnSpc>
          <a:spcPct val="119000"/>
        </a:lnSpc>
        <a:spcBef>
          <a:spcPct val="20000"/>
        </a:spcBef>
        <a:spcAft>
          <a:spcPct val="0"/>
        </a:spcAft>
        <a:buClr>
          <a:schemeClr val="accent1"/>
        </a:buClr>
        <a:buFontTx/>
        <a:buNone/>
        <a:defRPr lang="en-GB" sz="2133" dirty="0" smtClean="0">
          <a:solidFill>
            <a:schemeClr val="bg2"/>
          </a:solidFill>
          <a:latin typeface="Verdana"/>
          <a:ea typeface="+mn-ea"/>
          <a:cs typeface="Verdana"/>
        </a:defRPr>
      </a:lvl1pPr>
      <a:lvl2pPr marL="107997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2pPr>
      <a:lvl3pPr marL="187675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3pPr>
      <a:lvl4pPr marL="267353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4pPr>
      <a:lvl5pPr marL="347031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5pPr>
      <a:lvl6pPr marL="4639617"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6pPr>
      <a:lvl7pPr marL="5249202"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7pPr>
      <a:lvl8pPr marL="5858787"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8pPr>
      <a:lvl9pPr marL="6468372"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9D47A-72DF-417B-8C25-262ECFF7B99E}" type="slidenum">
              <a:rPr kumimoji="1" lang="ja-JP" altLang="en-US" smtClean="0"/>
              <a:t>‹#›</a:t>
            </a:fld>
            <a:endParaRPr kumimoji="1" lang="ja-JP" altLang="en-US"/>
          </a:p>
        </p:txBody>
      </p:sp>
    </p:spTree>
    <p:extLst>
      <p:ext uri="{BB962C8B-B14F-4D97-AF65-F5344CB8AC3E}">
        <p14:creationId xmlns:p14="http://schemas.microsoft.com/office/powerpoint/2010/main" val="320020518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7D41C0B-0E06-4983-82A8-3CCD14CFFE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21098E4-BE1E-4C8D-BD49-535C297107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6BA7BC-255A-4230-B6CD-9DD047EC7B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47847-FF70-4064-820F-0600D9D34A33}" type="datetimeFigureOut">
              <a:rPr kumimoji="1" lang="ja-JP" altLang="en-US" smtClean="0"/>
              <a:t>2021/9/30</a:t>
            </a:fld>
            <a:endParaRPr kumimoji="1" lang="ja-JP" altLang="en-US"/>
          </a:p>
        </p:txBody>
      </p:sp>
      <p:sp>
        <p:nvSpPr>
          <p:cNvPr id="5" name="フッター プレースホルダー 4">
            <a:extLst>
              <a:ext uri="{FF2B5EF4-FFF2-40B4-BE49-F238E27FC236}">
                <a16:creationId xmlns:a16="http://schemas.microsoft.com/office/drawing/2014/main" id="{1185B6CE-D3BA-454F-A019-55C31BEB6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20F6401-D97C-4CCF-AA57-8376F92D4F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8981F-9DDF-4A10-8FB1-65499BC0748F}" type="slidenum">
              <a:rPr kumimoji="1" lang="ja-JP" altLang="en-US" smtClean="0"/>
              <a:t>‹#›</a:t>
            </a:fld>
            <a:endParaRPr kumimoji="1" lang="ja-JP" altLang="en-US"/>
          </a:p>
        </p:txBody>
      </p:sp>
    </p:spTree>
    <p:extLst>
      <p:ext uri="{BB962C8B-B14F-4D97-AF65-F5344CB8AC3E}">
        <p14:creationId xmlns:p14="http://schemas.microsoft.com/office/powerpoint/2010/main" val="188835051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75C5B-E1EB-42B9-B73C-AFB06C581EF1}" type="datetimeFigureOut">
              <a:rPr kumimoji="1" lang="ja-JP" altLang="en-US" smtClean="0"/>
              <a:t>2021/9/28</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4065D-6D41-4FEA-AB12-8A16C9D93CD3}" type="slidenum">
              <a:rPr kumimoji="1" lang="ja-JP" altLang="en-US" smtClean="0"/>
              <a:t>‹#›</a:t>
            </a:fld>
            <a:endParaRPr kumimoji="1" lang="ja-JP" altLang="en-US"/>
          </a:p>
        </p:txBody>
      </p:sp>
    </p:spTree>
    <p:extLst>
      <p:ext uri="{BB962C8B-B14F-4D97-AF65-F5344CB8AC3E}">
        <p14:creationId xmlns:p14="http://schemas.microsoft.com/office/powerpoint/2010/main" val="386982718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8.png"/><Relationship Id="rId7" Type="http://schemas.openxmlformats.org/officeDocument/2006/relationships/image" Target="../media/image42.e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emf"/></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7.e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7.em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jpg"/><Relationship Id="rId2" Type="http://schemas.openxmlformats.org/officeDocument/2006/relationships/image" Target="../media/image48.jpeg"/><Relationship Id="rId1" Type="http://schemas.openxmlformats.org/officeDocument/2006/relationships/slideLayout" Target="../slideLayouts/slideLayout55.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g"/><Relationship Id="rId9"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55D80C0-C3DC-4D58-8732-C3F8D63BA8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図 8">
            <a:extLst>
              <a:ext uri="{FF2B5EF4-FFF2-40B4-BE49-F238E27FC236}">
                <a16:creationId xmlns:a16="http://schemas.microsoft.com/office/drawing/2014/main" id="{F5205C30-47F8-4BA8-8E83-1B0D26F349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97" y="39414"/>
            <a:ext cx="1411128" cy="2758966"/>
          </a:xfrm>
          <a:prstGeom prst="rect">
            <a:avLst/>
          </a:prstGeom>
        </p:spPr>
      </p:pic>
      <p:pic>
        <p:nvPicPr>
          <p:cNvPr id="11" name="図 10">
            <a:extLst>
              <a:ext uri="{FF2B5EF4-FFF2-40B4-BE49-F238E27FC236}">
                <a16:creationId xmlns:a16="http://schemas.microsoft.com/office/drawing/2014/main" id="{E98B925F-467B-4BCA-A912-1112179AF8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4472" y="4397262"/>
            <a:ext cx="1611812" cy="2232248"/>
          </a:xfrm>
          <a:prstGeom prst="rect">
            <a:avLst/>
          </a:prstGeom>
        </p:spPr>
      </p:pic>
      <p:sp>
        <p:nvSpPr>
          <p:cNvPr id="158723" name="Rectangle 1027"/>
          <p:cNvSpPr>
            <a:spLocks noGrp="1" noChangeArrowheads="1"/>
          </p:cNvSpPr>
          <p:nvPr>
            <p:ph type="ctrTitle"/>
          </p:nvPr>
        </p:nvSpPr>
        <p:spPr>
          <a:xfrm>
            <a:off x="911424" y="1772816"/>
            <a:ext cx="10369152" cy="1944216"/>
          </a:xfrm>
          <a:noFill/>
          <a:ln w="25400">
            <a:noFill/>
            <a:miter lim="800000"/>
            <a:headEnd/>
            <a:tailEnd/>
          </a:ln>
        </p:spPr>
        <p:txBody>
          <a:bodyPr/>
          <a:lstStyle/>
          <a:p>
            <a:r>
              <a:rPr lang="en-US" altLang="ja-JP" sz="6000" b="1" dirty="0">
                <a:solidFill>
                  <a:srgbClr val="66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Mio operations report</a:t>
            </a:r>
            <a:endParaRPr lang="ja-JP" altLang="en-US" sz="6000" b="1" dirty="0">
              <a:solidFill>
                <a:srgbClr val="66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スライド番号プレースホルダー 1"/>
          <p:cNvSpPr>
            <a:spLocks noGrp="1"/>
          </p:cNvSpPr>
          <p:nvPr>
            <p:ph type="sldNum" sz="quarter" idx="12"/>
          </p:nvPr>
        </p:nvSpPr>
        <p:spPr/>
        <p:txBody>
          <a:bodyPr/>
          <a:lstStyle/>
          <a:p>
            <a:pPr>
              <a:defRPr/>
            </a:pPr>
            <a:fld id="{441795A9-FA7B-4F68-8635-AD20910393A1}" type="slidenum">
              <a:rPr lang="en-US" altLang="ja-JP">
                <a:solidFill>
                  <a:srgbClr val="000000"/>
                </a:solidFill>
                <a:latin typeface="Times New Roman"/>
                <a:ea typeface="ＭＳ Ｐゴシック"/>
              </a:rPr>
              <a:pPr>
                <a:defRPr/>
              </a:pPr>
              <a:t>1</a:t>
            </a:fld>
            <a:endParaRPr lang="en-US" altLang="ja-JP">
              <a:solidFill>
                <a:srgbClr val="000000"/>
              </a:solidFill>
              <a:latin typeface="Times New Roman"/>
              <a:ea typeface="ＭＳ Ｐゴシック"/>
            </a:endParaRPr>
          </a:p>
        </p:txBody>
      </p:sp>
      <p:sp>
        <p:nvSpPr>
          <p:cNvPr id="12" name="Rectangle 1028">
            <a:extLst>
              <a:ext uri="{FF2B5EF4-FFF2-40B4-BE49-F238E27FC236}">
                <a16:creationId xmlns:a16="http://schemas.microsoft.com/office/drawing/2014/main" id="{D87E677F-C1F7-4614-8B8D-EE4410ABAF34}"/>
              </a:ext>
            </a:extLst>
          </p:cNvPr>
          <p:cNvSpPr>
            <a:spLocks noGrp="1" noChangeArrowheads="1"/>
          </p:cNvSpPr>
          <p:nvPr>
            <p:ph type="subTitle" idx="1"/>
          </p:nvPr>
        </p:nvSpPr>
        <p:spPr>
          <a:xfrm>
            <a:off x="1558995" y="4725144"/>
            <a:ext cx="8929493" cy="1920133"/>
          </a:xfrm>
          <a:noFill/>
          <a:ln>
            <a:noFill/>
          </a:ln>
        </p:spPr>
        <p:txBody>
          <a:bodyPr/>
          <a:lstStyle/>
          <a:p>
            <a:pPr defTabSz="725091"/>
            <a:r>
              <a:rPr lang="en-US" altLang="ja-JP" b="1" u="sng" dirty="0">
                <a:solidFill>
                  <a:srgbClr val="66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 Murakami</a:t>
            </a:r>
          </a:p>
          <a:p>
            <a:pPr defTabSz="725091"/>
            <a:r>
              <a:rPr lang="en-US" altLang="ja-JP" b="1" dirty="0">
                <a:solidFill>
                  <a:srgbClr val="66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BepiColombo project</a:t>
            </a:r>
          </a:p>
          <a:p>
            <a:pPr defTabSz="725091"/>
            <a:r>
              <a:rPr lang="en-US" altLang="ja-JP" b="1" dirty="0">
                <a:solidFill>
                  <a:srgbClr val="66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Japan Aerospace Exploration Agency (JAXA)</a:t>
            </a:r>
          </a:p>
        </p:txBody>
      </p:sp>
      <p:sp>
        <p:nvSpPr>
          <p:cNvPr id="3" name="テキスト ボックス 2">
            <a:extLst>
              <a:ext uri="{FF2B5EF4-FFF2-40B4-BE49-F238E27FC236}">
                <a16:creationId xmlns:a16="http://schemas.microsoft.com/office/drawing/2014/main" id="{E91D8B51-D6AB-4285-A8D6-5D2DA556D63B}"/>
              </a:ext>
            </a:extLst>
          </p:cNvPr>
          <p:cNvSpPr txBox="1"/>
          <p:nvPr/>
        </p:nvSpPr>
        <p:spPr>
          <a:xfrm>
            <a:off x="3215680" y="4050756"/>
            <a:ext cx="6153416" cy="461665"/>
          </a:xfrm>
          <a:prstGeom prst="rect">
            <a:avLst/>
          </a:prstGeom>
          <a:noFill/>
        </p:spPr>
        <p:txBody>
          <a:bodyPr wrap="none" rtlCol="0">
            <a:spAutoFit/>
          </a:bodyPr>
          <a:lstStyle/>
          <a:p>
            <a:r>
              <a:rPr kumimoji="1" lang="en-US" altLang="ja-JP" sz="2400" b="1" dirty="0">
                <a:solidFill>
                  <a:srgbClr val="FFFF00"/>
                </a:solidFill>
                <a:latin typeface="Calibri" panose="020F0502020204030204" pitchFamily="34" charset="0"/>
                <a:cs typeface="Calibri" panose="020F0502020204030204" pitchFamily="34" charset="0"/>
              </a:rPr>
              <a:t>BepiColombo online SWT (</a:t>
            </a:r>
            <a:r>
              <a:rPr lang="en-US" altLang="ja-JP" sz="2400" b="1" dirty="0">
                <a:solidFill>
                  <a:srgbClr val="FFFF00"/>
                </a:solidFill>
                <a:latin typeface="Calibri" panose="020F0502020204030204" pitchFamily="34" charset="0"/>
                <a:cs typeface="Calibri" panose="020F0502020204030204" pitchFamily="34" charset="0"/>
              </a:rPr>
              <a:t>30</a:t>
            </a:r>
            <a:r>
              <a:rPr kumimoji="1" lang="en-US" altLang="ja-JP" sz="2400" b="1" dirty="0">
                <a:solidFill>
                  <a:srgbClr val="FFFF00"/>
                </a:solidFill>
                <a:latin typeface="Calibri" panose="020F0502020204030204" pitchFamily="34" charset="0"/>
                <a:cs typeface="Calibri" panose="020F0502020204030204" pitchFamily="34" charset="0"/>
              </a:rPr>
              <a:t> September 2021)</a:t>
            </a:r>
            <a:endParaRPr kumimoji="1" lang="ja-JP" altLang="en-US" sz="2400" b="1" dirty="0">
              <a:solidFill>
                <a:srgbClr val="FFFF00"/>
              </a:solidFill>
              <a:latin typeface="Calibri" panose="020F0502020204030204" pitchFamily="34" charset="0"/>
              <a:cs typeface="Calibri" panose="020F0502020204030204" pitchFamily="34" charset="0"/>
            </a:endParaRPr>
          </a:p>
        </p:txBody>
      </p:sp>
      <p:pic>
        <p:nvPicPr>
          <p:cNvPr id="5" name="図 4" descr="ダイアグラム が含まれている画像&#10;&#10;自動的に生成された説明">
            <a:extLst>
              <a:ext uri="{FF2B5EF4-FFF2-40B4-BE49-F238E27FC236}">
                <a16:creationId xmlns:a16="http://schemas.microsoft.com/office/drawing/2014/main" id="{A558C421-25F5-4BA4-A5CD-4F9513618D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04512" y="133590"/>
            <a:ext cx="1333892" cy="1333892"/>
          </a:xfrm>
          <a:prstGeom prst="rect">
            <a:avLst/>
          </a:prstGeom>
        </p:spPr>
      </p:pic>
      <p:pic>
        <p:nvPicPr>
          <p:cNvPr id="7" name="図 6" descr="ロゴ&#10;&#10;自動的に生成された説明">
            <a:extLst>
              <a:ext uri="{FF2B5EF4-FFF2-40B4-BE49-F238E27FC236}">
                <a16:creationId xmlns:a16="http://schemas.microsoft.com/office/drawing/2014/main" id="{C4A68B15-19AB-43C4-B297-AB3007C6D7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1990" y="133590"/>
            <a:ext cx="1333892" cy="1333892"/>
          </a:xfrm>
          <a:prstGeom prst="rect">
            <a:avLst/>
          </a:prstGeom>
        </p:spPr>
      </p:pic>
    </p:spTree>
    <p:extLst>
      <p:ext uri="{BB962C8B-B14F-4D97-AF65-F5344CB8AC3E}">
        <p14:creationId xmlns:p14="http://schemas.microsoft.com/office/powerpoint/2010/main" val="450061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7384"/>
            <a:ext cx="6923112" cy="1143000"/>
          </a:xfrm>
        </p:spPr>
        <p:txBody>
          <a:bodyPr>
            <a:normAutofit/>
          </a:bodyPr>
          <a:lstStyle/>
          <a:p>
            <a:r>
              <a:rPr kumimoji="1" lang="en-US" altLang="ja-JP" sz="5000" b="1" dirty="0">
                <a:effectLst>
                  <a:outerShdw blurRad="38100" dist="38100" dir="2700000" algn="tl">
                    <a:srgbClr val="000000">
                      <a:alpha val="43137"/>
                    </a:srgbClr>
                  </a:outerShdw>
                </a:effectLst>
              </a:rPr>
              <a:t>Thank you!</a:t>
            </a:r>
            <a:endParaRPr kumimoji="1" lang="ja-JP" altLang="en-US" sz="5000" b="1"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F557AE-C6A3-46C7-821E-2BA6B78FB01E}" type="slidenum">
              <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5" name="図 4" descr="カップ, テーブル, 座る, 水 が含まれている画像&#10;&#10;自動的に生成された説明">
            <a:extLst>
              <a:ext uri="{FF2B5EF4-FFF2-40B4-BE49-F238E27FC236}">
                <a16:creationId xmlns:a16="http://schemas.microsoft.com/office/drawing/2014/main" id="{0C7DCA12-A11D-48DD-BC00-11507017A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9736" y="1115616"/>
            <a:ext cx="4171344" cy="4737502"/>
          </a:xfrm>
          <a:prstGeom prst="rect">
            <a:avLst/>
          </a:prstGeom>
        </p:spPr>
      </p:pic>
      <p:sp>
        <p:nvSpPr>
          <p:cNvPr id="6" name="テキスト ボックス 5">
            <a:extLst>
              <a:ext uri="{FF2B5EF4-FFF2-40B4-BE49-F238E27FC236}">
                <a16:creationId xmlns:a16="http://schemas.microsoft.com/office/drawing/2014/main" id="{C404BF72-C34F-4DC3-8ED8-4E6F9DFD9ED9}"/>
              </a:ext>
            </a:extLst>
          </p:cNvPr>
          <p:cNvSpPr txBox="1"/>
          <p:nvPr/>
        </p:nvSpPr>
        <p:spPr>
          <a:xfrm>
            <a:off x="2207568" y="5334607"/>
            <a:ext cx="223881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Illustration by Masayuki Ishikawa</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タイトル 1">
            <a:extLst>
              <a:ext uri="{FF2B5EF4-FFF2-40B4-BE49-F238E27FC236}">
                <a16:creationId xmlns:a16="http://schemas.microsoft.com/office/drawing/2014/main" id="{A39D7C05-C311-4780-888C-0EE5712C6133}"/>
              </a:ext>
            </a:extLst>
          </p:cNvPr>
          <p:cNvSpPr txBox="1">
            <a:spLocks/>
          </p:cNvSpPr>
          <p:nvPr/>
        </p:nvSpPr>
        <p:spPr>
          <a:xfrm>
            <a:off x="7608168" y="1916832"/>
            <a:ext cx="288870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a:ln>
                  <a:noFill/>
                </a:ln>
                <a:solidFill>
                  <a:prstClr val="black"/>
                </a:solidFill>
                <a:effectLst/>
                <a:uLnTx/>
                <a:uFillTx/>
                <a:latin typeface="えれーな" panose="02000600000000000000" pitchFamily="2" charset="-128"/>
                <a:ea typeface="えれーな" panose="02000600000000000000" pitchFamily="2" charset="-128"/>
                <a:cs typeface="+mj-cs"/>
              </a:rPr>
              <a:t>Stay safe!</a:t>
            </a:r>
            <a:endParaRPr kumimoji="1" lang="ja-JP" altLang="en-US" sz="4400" b="0" i="0" u="none" strike="noStrike" kern="1200" cap="none" spc="0" normalizeH="0" baseline="0" noProof="0" dirty="0">
              <a:ln>
                <a:noFill/>
              </a:ln>
              <a:solidFill>
                <a:prstClr val="black"/>
              </a:solidFill>
              <a:effectLst/>
              <a:uLnTx/>
              <a:uFillTx/>
              <a:latin typeface="えれーな" panose="02000600000000000000" pitchFamily="2" charset="-128"/>
              <a:ea typeface="えれーな" panose="02000600000000000000" pitchFamily="2" charset="-128"/>
              <a:cs typeface="+mj-cs"/>
            </a:endParaRPr>
          </a:p>
        </p:txBody>
      </p:sp>
    </p:spTree>
    <p:extLst>
      <p:ext uri="{BB962C8B-B14F-4D97-AF65-F5344CB8AC3E}">
        <p14:creationId xmlns:p14="http://schemas.microsoft.com/office/powerpoint/2010/main" val="1017389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 name="図 17" descr="コンピュータ が含まれている画像&#10;&#10;自動的に生成された説明">
            <a:extLst>
              <a:ext uri="{FF2B5EF4-FFF2-40B4-BE49-F238E27FC236}">
                <a16:creationId xmlns:a16="http://schemas.microsoft.com/office/drawing/2014/main" id="{BDB7D45E-2DA3-4C41-A477-CB0D563B78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966792" cy="6858000"/>
          </a:xfrm>
          <a:prstGeom prst="rect">
            <a:avLst/>
          </a:prstGeom>
        </p:spPr>
      </p:pic>
      <p:sp>
        <p:nvSpPr>
          <p:cNvPr id="6" name="テキスト ボックス 5">
            <a:extLst>
              <a:ext uri="{FF2B5EF4-FFF2-40B4-BE49-F238E27FC236}">
                <a16:creationId xmlns:a16="http://schemas.microsoft.com/office/drawing/2014/main" id="{7599AAEB-22FF-4C07-9FCA-A6555E43FB12}"/>
              </a:ext>
            </a:extLst>
          </p:cNvPr>
          <p:cNvSpPr txBox="1"/>
          <p:nvPr/>
        </p:nvSpPr>
        <p:spPr>
          <a:xfrm>
            <a:off x="649643" y="166687"/>
            <a:ext cx="10182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rPr>
              <a:t>Magnetic</a:t>
            </a:r>
            <a:r>
              <a:rPr kumimoji="1" lang="ja-JP" altLang="en-US"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rPr>
              <a:t> </a:t>
            </a:r>
            <a:r>
              <a:rPr kumimoji="1" lang="en-US" altLang="ja-JP"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rPr>
              <a:t>field</a:t>
            </a:r>
            <a:endParaRPr kumimoji="1" lang="ja-JP" altLang="en-US"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endParaRPr>
          </a:p>
        </p:txBody>
      </p:sp>
      <p:sp>
        <p:nvSpPr>
          <p:cNvPr id="7" name="テキスト ボックス 6">
            <a:extLst>
              <a:ext uri="{FF2B5EF4-FFF2-40B4-BE49-F238E27FC236}">
                <a16:creationId xmlns:a16="http://schemas.microsoft.com/office/drawing/2014/main" id="{E3102C20-E154-4E5B-AF30-F849825D48DE}"/>
              </a:ext>
            </a:extLst>
          </p:cNvPr>
          <p:cNvSpPr txBox="1"/>
          <p:nvPr/>
        </p:nvSpPr>
        <p:spPr>
          <a:xfrm>
            <a:off x="649643" y="876550"/>
            <a:ext cx="66396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rPr>
              <a:t>Electron</a:t>
            </a:r>
            <a:endParaRPr kumimoji="1" lang="ja-JP" altLang="en-US"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endParaRPr>
          </a:p>
        </p:txBody>
      </p:sp>
      <p:sp>
        <p:nvSpPr>
          <p:cNvPr id="8" name="テキスト ボックス 7">
            <a:extLst>
              <a:ext uri="{FF2B5EF4-FFF2-40B4-BE49-F238E27FC236}">
                <a16:creationId xmlns:a16="http://schemas.microsoft.com/office/drawing/2014/main" id="{F0D8CD0C-04DF-4050-93A9-C18CFF430716}"/>
              </a:ext>
            </a:extLst>
          </p:cNvPr>
          <p:cNvSpPr txBox="1"/>
          <p:nvPr/>
        </p:nvSpPr>
        <p:spPr>
          <a:xfrm>
            <a:off x="649643" y="1586413"/>
            <a:ext cx="37221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rPr>
              <a:t>Ion</a:t>
            </a:r>
            <a:endParaRPr kumimoji="1" lang="ja-JP" altLang="en-US"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endParaRPr>
          </a:p>
        </p:txBody>
      </p:sp>
      <p:sp>
        <p:nvSpPr>
          <p:cNvPr id="9" name="テキスト ボックス 8">
            <a:extLst>
              <a:ext uri="{FF2B5EF4-FFF2-40B4-BE49-F238E27FC236}">
                <a16:creationId xmlns:a16="http://schemas.microsoft.com/office/drawing/2014/main" id="{841520C3-0672-4506-B128-448310A9185B}"/>
              </a:ext>
            </a:extLst>
          </p:cNvPr>
          <p:cNvSpPr txBox="1"/>
          <p:nvPr/>
        </p:nvSpPr>
        <p:spPr>
          <a:xfrm>
            <a:off x="649643" y="2296276"/>
            <a:ext cx="58221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rPr>
              <a:t>Proton</a:t>
            </a:r>
            <a:endParaRPr kumimoji="1" lang="ja-JP" altLang="en-US"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endParaRPr>
          </a:p>
        </p:txBody>
      </p:sp>
      <p:sp>
        <p:nvSpPr>
          <p:cNvPr id="10" name="テキスト ボックス 9">
            <a:extLst>
              <a:ext uri="{FF2B5EF4-FFF2-40B4-BE49-F238E27FC236}">
                <a16:creationId xmlns:a16="http://schemas.microsoft.com/office/drawing/2014/main" id="{C10860F4-1BB9-47F2-89AD-2CD515FDA324}"/>
              </a:ext>
            </a:extLst>
          </p:cNvPr>
          <p:cNvSpPr txBox="1"/>
          <p:nvPr/>
        </p:nvSpPr>
        <p:spPr>
          <a:xfrm>
            <a:off x="649643" y="3006139"/>
            <a:ext cx="51648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rPr>
              <a:t>He++</a:t>
            </a:r>
            <a:endParaRPr kumimoji="1" lang="ja-JP" altLang="en-US"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endParaRPr>
          </a:p>
        </p:txBody>
      </p:sp>
      <p:sp>
        <p:nvSpPr>
          <p:cNvPr id="11" name="テキスト ボックス 10">
            <a:extLst>
              <a:ext uri="{FF2B5EF4-FFF2-40B4-BE49-F238E27FC236}">
                <a16:creationId xmlns:a16="http://schemas.microsoft.com/office/drawing/2014/main" id="{C96E1643-FD05-4E82-819D-81BA82EC9B0C}"/>
              </a:ext>
            </a:extLst>
          </p:cNvPr>
          <p:cNvSpPr txBox="1"/>
          <p:nvPr/>
        </p:nvSpPr>
        <p:spPr>
          <a:xfrm>
            <a:off x="649643" y="3716002"/>
            <a:ext cx="81624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rPr>
              <a:t>Heavy ions</a:t>
            </a:r>
            <a:endParaRPr kumimoji="1" lang="ja-JP" altLang="en-US"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endParaRPr>
          </a:p>
        </p:txBody>
      </p:sp>
      <p:sp>
        <p:nvSpPr>
          <p:cNvPr id="12" name="テキスト ボックス 11">
            <a:extLst>
              <a:ext uri="{FF2B5EF4-FFF2-40B4-BE49-F238E27FC236}">
                <a16:creationId xmlns:a16="http://schemas.microsoft.com/office/drawing/2014/main" id="{97406AD5-A686-4501-9AB2-B615C9501862}"/>
              </a:ext>
            </a:extLst>
          </p:cNvPr>
          <p:cNvSpPr txBox="1"/>
          <p:nvPr/>
        </p:nvSpPr>
        <p:spPr>
          <a:xfrm>
            <a:off x="649643" y="4425865"/>
            <a:ext cx="114326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rPr>
              <a:t>Neutral particles</a:t>
            </a:r>
            <a:endParaRPr kumimoji="1" lang="ja-JP" altLang="en-US"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endParaRPr>
          </a:p>
        </p:txBody>
      </p:sp>
      <p:sp>
        <p:nvSpPr>
          <p:cNvPr id="13" name="テキスト ボックス 12">
            <a:extLst>
              <a:ext uri="{FF2B5EF4-FFF2-40B4-BE49-F238E27FC236}">
                <a16:creationId xmlns:a16="http://schemas.microsoft.com/office/drawing/2014/main" id="{9620ABDF-077E-41A2-91ED-36D2FA7A95FA}"/>
              </a:ext>
            </a:extLst>
          </p:cNvPr>
          <p:cNvSpPr txBox="1"/>
          <p:nvPr/>
        </p:nvSpPr>
        <p:spPr>
          <a:xfrm>
            <a:off x="649643" y="5135728"/>
            <a:ext cx="143020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rPr>
              <a:t>Plasma</a:t>
            </a:r>
            <a:r>
              <a:rPr kumimoji="1" lang="ja-JP" altLang="en-US"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rPr>
              <a:t> </a:t>
            </a:r>
            <a:r>
              <a:rPr kumimoji="1" lang="en-US" altLang="ja-JP"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rPr>
              <a:t>wave (B-field)</a:t>
            </a:r>
            <a:endParaRPr kumimoji="1" lang="ja-JP" altLang="en-US"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endParaRPr>
          </a:p>
        </p:txBody>
      </p:sp>
      <p:sp>
        <p:nvSpPr>
          <p:cNvPr id="14" name="テキスト ボックス 13">
            <a:extLst>
              <a:ext uri="{FF2B5EF4-FFF2-40B4-BE49-F238E27FC236}">
                <a16:creationId xmlns:a16="http://schemas.microsoft.com/office/drawing/2014/main" id="{4078EFD6-A1F0-4F2E-9BA9-857EE78F1539}"/>
              </a:ext>
            </a:extLst>
          </p:cNvPr>
          <p:cNvSpPr txBox="1"/>
          <p:nvPr/>
        </p:nvSpPr>
        <p:spPr>
          <a:xfrm>
            <a:off x="649643" y="5858339"/>
            <a:ext cx="143020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rPr>
              <a:t>Plasma</a:t>
            </a:r>
            <a:r>
              <a:rPr kumimoji="1" lang="ja-JP" altLang="en-US"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rPr>
              <a:t> </a:t>
            </a:r>
            <a:r>
              <a:rPr kumimoji="1" lang="en-US" altLang="ja-JP"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rPr>
              <a:t>wave (B-field)</a:t>
            </a:r>
            <a:endParaRPr kumimoji="1" lang="ja-JP" altLang="en-US" sz="1000" b="0" i="0" u="sng"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endParaRPr>
          </a:p>
        </p:txBody>
      </p:sp>
      <p:cxnSp>
        <p:nvCxnSpPr>
          <p:cNvPr id="16" name="直線コネクタ 15">
            <a:extLst>
              <a:ext uri="{FF2B5EF4-FFF2-40B4-BE49-F238E27FC236}">
                <a16:creationId xmlns:a16="http://schemas.microsoft.com/office/drawing/2014/main" id="{FCA0C925-EF24-4B56-9C41-C445061676CB}"/>
              </a:ext>
            </a:extLst>
          </p:cNvPr>
          <p:cNvCxnSpPr/>
          <p:nvPr/>
        </p:nvCxnSpPr>
        <p:spPr>
          <a:xfrm flipV="1">
            <a:off x="3473115" y="166687"/>
            <a:ext cx="0" cy="6386513"/>
          </a:xfrm>
          <a:prstGeom prst="line">
            <a:avLst/>
          </a:prstGeom>
          <a:ln>
            <a:solidFill>
              <a:srgbClr val="FFFFFF">
                <a:alpha val="89804"/>
              </a:srgbClr>
            </a:solidFill>
            <a:prstDash val="dash"/>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7D33FD24-1205-4CDF-B12C-70390ECB3537}"/>
              </a:ext>
            </a:extLst>
          </p:cNvPr>
          <p:cNvSpPr txBox="1"/>
          <p:nvPr/>
        </p:nvSpPr>
        <p:spPr>
          <a:xfrm>
            <a:off x="3116279" y="-24378"/>
            <a:ext cx="982961"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rPr>
              <a:t>Closest</a:t>
            </a:r>
            <a:r>
              <a:rPr kumimoji="1" lang="ja-JP" altLang="en-US" sz="800" b="0" i="0" u="none"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rPr>
              <a:t> </a:t>
            </a:r>
            <a:r>
              <a:rPr kumimoji="1" lang="en-US" altLang="ja-JP" sz="800" b="0" i="0" u="none"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rPr>
              <a:t>approach</a:t>
            </a:r>
            <a:endParaRPr kumimoji="1" lang="ja-JP" altLang="en-US" sz="800" b="0" i="0" u="none" strike="noStrike" kern="1200" cap="none" spc="0" normalizeH="0" baseline="0" noProof="0" dirty="0">
              <a:ln>
                <a:noFill/>
              </a:ln>
              <a:solidFill>
                <a:prstClr val="white"/>
              </a:solidFill>
              <a:effectLst/>
              <a:uLnTx/>
              <a:uFillTx/>
              <a:latin typeface="小塚ゴシック Pro M" panose="020B0700000000000000" pitchFamily="34" charset="-128"/>
              <a:ea typeface="小塚ゴシック Pro M" panose="020B0700000000000000" pitchFamily="34" charset="-128"/>
              <a:cs typeface="+mn-cs"/>
            </a:endParaRPr>
          </a:p>
        </p:txBody>
      </p:sp>
      <p:pic>
        <p:nvPicPr>
          <p:cNvPr id="19" name="図 18" descr="ダイアグラム&#10;&#10;自動的に生成された説明">
            <a:extLst>
              <a:ext uri="{FF2B5EF4-FFF2-40B4-BE49-F238E27FC236}">
                <a16:creationId xmlns:a16="http://schemas.microsoft.com/office/drawing/2014/main" id="{A8A1C5E1-F54D-434F-BF45-42FDDA18D3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28" b="604"/>
          <a:stretch/>
        </p:blipFill>
        <p:spPr>
          <a:xfrm>
            <a:off x="5058786" y="1472665"/>
            <a:ext cx="7133213" cy="4851133"/>
          </a:xfrm>
          <a:prstGeom prst="rect">
            <a:avLst/>
          </a:prstGeom>
        </p:spPr>
      </p:pic>
      <p:sp>
        <p:nvSpPr>
          <p:cNvPr id="2" name="テキスト ボックス 1">
            <a:extLst>
              <a:ext uri="{FF2B5EF4-FFF2-40B4-BE49-F238E27FC236}">
                <a16:creationId xmlns:a16="http://schemas.microsoft.com/office/drawing/2014/main" id="{6B028D52-79EA-475C-B3AC-7025BFD99A7D}"/>
              </a:ext>
            </a:extLst>
          </p:cNvPr>
          <p:cNvSpPr txBox="1"/>
          <p:nvPr/>
        </p:nvSpPr>
        <p:spPr>
          <a:xfrm>
            <a:off x="582067" y="-24378"/>
            <a:ext cx="98777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Uncalibrated</a:t>
            </a:r>
            <a:endParaRPr kumimoji="1" lang="ja-JP" altLang="en-US" sz="1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320C1DE7-2811-425C-85AF-1BE09E6706FD}"/>
              </a:ext>
            </a:extLst>
          </p:cNvPr>
          <p:cNvSpPr txBox="1"/>
          <p:nvPr/>
        </p:nvSpPr>
        <p:spPr>
          <a:xfrm>
            <a:off x="4748030" y="166687"/>
            <a:ext cx="7383753" cy="461665"/>
          </a:xfrm>
          <a:prstGeom prst="rect">
            <a:avLst/>
          </a:prstGeom>
          <a:noFill/>
        </p:spPr>
        <p:txBody>
          <a:bodyPr wrap="none" rtlCol="0">
            <a:spAutoFit/>
          </a:bodyPr>
          <a:lstStyle/>
          <a:p>
            <a:r>
              <a:rPr kumimoji="1" lang="en-US" altLang="ja-JP" sz="2400" b="1" dirty="0">
                <a:solidFill>
                  <a:schemeClr val="bg1"/>
                </a:solidFill>
              </a:rPr>
              <a:t>Mio observation summary of Venus swing-by #2</a:t>
            </a:r>
            <a:endParaRPr kumimoji="1" lang="ja-JP" altLang="en-US" sz="2400" b="1" dirty="0">
              <a:solidFill>
                <a:schemeClr val="bg1"/>
              </a:solidFill>
            </a:endParaRPr>
          </a:p>
        </p:txBody>
      </p:sp>
      <p:sp>
        <p:nvSpPr>
          <p:cNvPr id="4" name="テキスト ボックス 3">
            <a:extLst>
              <a:ext uri="{FF2B5EF4-FFF2-40B4-BE49-F238E27FC236}">
                <a16:creationId xmlns:a16="http://schemas.microsoft.com/office/drawing/2014/main" id="{28431DED-B182-4E17-AFEF-927BF70CC3FC}"/>
              </a:ext>
            </a:extLst>
          </p:cNvPr>
          <p:cNvSpPr txBox="1"/>
          <p:nvPr/>
        </p:nvSpPr>
        <p:spPr>
          <a:xfrm>
            <a:off x="6484987" y="594329"/>
            <a:ext cx="5707012" cy="369332"/>
          </a:xfrm>
          <a:prstGeom prst="rect">
            <a:avLst/>
          </a:prstGeom>
          <a:noFill/>
        </p:spPr>
        <p:txBody>
          <a:bodyPr wrap="none" rtlCol="0">
            <a:spAutoFit/>
          </a:bodyPr>
          <a:lstStyle/>
          <a:p>
            <a:r>
              <a:rPr kumimoji="1" lang="en-US" altLang="ja-JP" dirty="0">
                <a:solidFill>
                  <a:schemeClr val="bg1"/>
                </a:solidFill>
              </a:rPr>
              <a:t>-&gt; It will be published tomorrow on JAXA/ISAS web</a:t>
            </a:r>
            <a:endParaRPr kumimoji="1" lang="ja-JP" altLang="en-US" dirty="0">
              <a:solidFill>
                <a:schemeClr val="bg1"/>
              </a:solidFill>
            </a:endParaRPr>
          </a:p>
        </p:txBody>
      </p:sp>
    </p:spTree>
    <p:extLst>
      <p:ext uri="{BB962C8B-B14F-4D97-AF65-F5344CB8AC3E}">
        <p14:creationId xmlns:p14="http://schemas.microsoft.com/office/powerpoint/2010/main" val="366404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8256"/>
            <a:ext cx="8229600" cy="1143000"/>
          </a:xfrm>
        </p:spPr>
        <p:txBody>
          <a:bodyPr>
            <a:normAutofit/>
          </a:bodyPr>
          <a:lstStyle/>
          <a:p>
            <a:r>
              <a:rPr lang="en-US" altLang="ja-JP" b="1" dirty="0"/>
              <a:t>MSB #1: operations overview</a:t>
            </a:r>
            <a:endParaRPr kumimoji="1" lang="ja-JP" altLang="en-US" b="1" dirty="0"/>
          </a:p>
        </p:txBody>
      </p:sp>
      <p:sp>
        <p:nvSpPr>
          <p:cNvPr id="5" name="正方形/長方形 4"/>
          <p:cNvSpPr/>
          <p:nvPr/>
        </p:nvSpPr>
        <p:spPr>
          <a:xfrm>
            <a:off x="1542654" y="6410920"/>
            <a:ext cx="1368152" cy="4320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20" name="グループ化 19">
            <a:extLst>
              <a:ext uri="{FF2B5EF4-FFF2-40B4-BE49-F238E27FC236}">
                <a16:creationId xmlns:a16="http://schemas.microsoft.com/office/drawing/2014/main" id="{88CC1B4E-5538-4DF7-8DDE-F028B4BD19CB}"/>
              </a:ext>
            </a:extLst>
          </p:cNvPr>
          <p:cNvGrpSpPr/>
          <p:nvPr/>
        </p:nvGrpSpPr>
        <p:grpSpPr>
          <a:xfrm>
            <a:off x="6850" y="90132"/>
            <a:ext cx="12173932" cy="1048546"/>
            <a:chOff x="6850" y="90132"/>
            <a:chExt cx="12173932" cy="1048546"/>
          </a:xfrm>
        </p:grpSpPr>
        <p:cxnSp>
          <p:nvCxnSpPr>
            <p:cNvPr id="21" name="直線コネクタ 20">
              <a:extLst>
                <a:ext uri="{FF2B5EF4-FFF2-40B4-BE49-F238E27FC236}">
                  <a16:creationId xmlns:a16="http://schemas.microsoft.com/office/drawing/2014/main" id="{D175F5E0-9096-4713-9DD2-469FE9C74B3F}"/>
                </a:ext>
              </a:extLst>
            </p:cNvPr>
            <p:cNvCxnSpPr/>
            <p:nvPr/>
          </p:nvCxnSpPr>
          <p:spPr>
            <a:xfrm>
              <a:off x="479377" y="836712"/>
              <a:ext cx="11089231" cy="0"/>
            </a:xfrm>
            <a:prstGeom prst="line">
              <a:avLst/>
            </a:prstGeom>
            <a:noFill/>
            <a:ln w="57150" cap="flat" cmpd="sng" algn="ctr">
              <a:solidFill>
                <a:srgbClr val="6699FF">
                  <a:alpha val="74902"/>
                </a:srgbClr>
              </a:solidFill>
              <a:prstDash val="solid"/>
            </a:ln>
            <a:effectLst>
              <a:glow rad="63500">
                <a:srgbClr val="9FB8CD">
                  <a:satMod val="175000"/>
                  <a:alpha val="40000"/>
                </a:srgbClr>
              </a:glow>
            </a:effectLst>
          </p:spPr>
        </p:cxnSp>
        <p:pic>
          <p:nvPicPr>
            <p:cNvPr id="22" name="図 21">
              <a:extLst>
                <a:ext uri="{FF2B5EF4-FFF2-40B4-BE49-F238E27FC236}">
                  <a16:creationId xmlns:a16="http://schemas.microsoft.com/office/drawing/2014/main" id="{F9F4C250-BD19-4CCB-8587-69A77381F2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62" t="9374" r="10404" b="13210"/>
            <a:stretch/>
          </p:blipFill>
          <p:spPr>
            <a:xfrm>
              <a:off x="6850" y="175766"/>
              <a:ext cx="1487549" cy="920090"/>
            </a:xfrm>
            <a:prstGeom prst="rect">
              <a:avLst/>
            </a:prstGeom>
          </p:spPr>
        </p:pic>
        <p:pic>
          <p:nvPicPr>
            <p:cNvPr id="23" name="図 22">
              <a:extLst>
                <a:ext uri="{FF2B5EF4-FFF2-40B4-BE49-F238E27FC236}">
                  <a16:creationId xmlns:a16="http://schemas.microsoft.com/office/drawing/2014/main" id="{DF18D617-845E-4777-ADC7-BE22EE6206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614" t="49356" r="28136" b="35030"/>
            <a:stretch/>
          </p:blipFill>
          <p:spPr>
            <a:xfrm rot="21540000">
              <a:off x="11069779" y="285637"/>
              <a:ext cx="1111003" cy="853041"/>
            </a:xfrm>
            <a:prstGeom prst="rect">
              <a:avLst/>
            </a:prstGeom>
          </p:spPr>
        </p:pic>
        <p:pic>
          <p:nvPicPr>
            <p:cNvPr id="24" name="図 23">
              <a:extLst>
                <a:ext uri="{FF2B5EF4-FFF2-40B4-BE49-F238E27FC236}">
                  <a16:creationId xmlns:a16="http://schemas.microsoft.com/office/drawing/2014/main" id="{428BC88A-2917-4CEB-B2B0-4F2BE71EF9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1654" y="90132"/>
              <a:ext cx="957754" cy="579165"/>
            </a:xfrm>
            <a:prstGeom prst="rect">
              <a:avLst/>
            </a:prstGeom>
          </p:spPr>
        </p:pic>
        <p:pic>
          <p:nvPicPr>
            <p:cNvPr id="25" name="図 24">
              <a:extLst>
                <a:ext uri="{FF2B5EF4-FFF2-40B4-BE49-F238E27FC236}">
                  <a16:creationId xmlns:a16="http://schemas.microsoft.com/office/drawing/2014/main" id="{3DC2DF94-016B-4570-A955-43C4C8BDBC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378" y="177421"/>
              <a:ext cx="1121573" cy="404585"/>
            </a:xfrm>
            <a:prstGeom prst="rect">
              <a:avLst/>
            </a:prstGeom>
          </p:spPr>
        </p:pic>
      </p:grpSp>
      <p:sp>
        <p:nvSpPr>
          <p:cNvPr id="6" name="スライド番号プレースホルダー 5">
            <a:extLst>
              <a:ext uri="{FF2B5EF4-FFF2-40B4-BE49-F238E27FC236}">
                <a16:creationId xmlns:a16="http://schemas.microsoft.com/office/drawing/2014/main" id="{398936B9-1040-43B1-89D1-FB98877A2B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white"/>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id="{27131B94-5A23-4002-8622-169F1083AA6F}"/>
              </a:ext>
            </a:extLst>
          </p:cNvPr>
          <p:cNvSpPr txBox="1"/>
          <p:nvPr/>
        </p:nvSpPr>
        <p:spPr>
          <a:xfrm>
            <a:off x="6608352" y="1212698"/>
            <a:ext cx="326006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Mercury flyby geometry</a:t>
            </a:r>
            <a:endPar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9" name="表 18">
            <a:extLst>
              <a:ext uri="{FF2B5EF4-FFF2-40B4-BE49-F238E27FC236}">
                <a16:creationId xmlns:a16="http://schemas.microsoft.com/office/drawing/2014/main" id="{8BD50E02-1D38-4249-9CDA-25913DCD38A5}"/>
              </a:ext>
            </a:extLst>
          </p:cNvPr>
          <p:cNvGraphicFramePr>
            <a:graphicFrameLocks noGrp="1"/>
          </p:cNvGraphicFramePr>
          <p:nvPr/>
        </p:nvGraphicFramePr>
        <p:xfrm>
          <a:off x="65981" y="1392697"/>
          <a:ext cx="4770269" cy="3812242"/>
        </p:xfrm>
        <a:graphic>
          <a:graphicData uri="http://schemas.openxmlformats.org/drawingml/2006/table">
            <a:tbl>
              <a:tblPr/>
              <a:tblGrid>
                <a:gridCol w="954054">
                  <a:extLst>
                    <a:ext uri="{9D8B030D-6E8A-4147-A177-3AD203B41FA5}">
                      <a16:colId xmlns:a16="http://schemas.microsoft.com/office/drawing/2014/main" val="20000"/>
                    </a:ext>
                  </a:extLst>
                </a:gridCol>
                <a:gridCol w="954054">
                  <a:extLst>
                    <a:ext uri="{9D8B030D-6E8A-4147-A177-3AD203B41FA5}">
                      <a16:colId xmlns:a16="http://schemas.microsoft.com/office/drawing/2014/main" val="20001"/>
                    </a:ext>
                  </a:extLst>
                </a:gridCol>
                <a:gridCol w="2862161">
                  <a:extLst>
                    <a:ext uri="{9D8B030D-6E8A-4147-A177-3AD203B41FA5}">
                      <a16:colId xmlns:a16="http://schemas.microsoft.com/office/drawing/2014/main" val="20002"/>
                    </a:ext>
                  </a:extLst>
                </a:gridCol>
              </a:tblGrid>
              <a:tr h="272303">
                <a:tc gridSpan="2">
                  <a:txBody>
                    <a:bodyPr/>
                    <a:lstStyle/>
                    <a:p>
                      <a:pPr algn="ctr" fontAlgn="ctr"/>
                      <a:r>
                        <a:rPr 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Instrument</a:t>
                      </a:r>
                    </a:p>
                  </a:txBody>
                  <a:tcPr marL="9938" marR="9938" marT="9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ctr"/>
                      <a:r>
                        <a:rPr 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Observation &amp; data modes</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2303">
                <a:tc rowSpan="6">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MPPE</a:t>
                      </a:r>
                    </a:p>
                  </a:txBody>
                  <a:tcPr marL="9938" marR="9938" marT="9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ENA</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a:solidFill>
                            <a:srgbClr val="FF0000"/>
                          </a:solidFill>
                          <a:effectLst/>
                          <a:latin typeface="ＭＳ Ｐゴシック" panose="020B0600070205080204" pitchFamily="50" charset="-128"/>
                          <a:ea typeface="ＭＳ Ｐゴシック" panose="020B0600070205080204" pitchFamily="50" charset="-128"/>
                        </a:rPr>
                        <a:t>High</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HEP-ele</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dirty="0">
                          <a:solidFill>
                            <a:srgbClr val="FF0000"/>
                          </a:solidFill>
                          <a:effectLst/>
                          <a:latin typeface="ＭＳ Ｐゴシック" panose="020B0600070205080204" pitchFamily="50" charset="-128"/>
                          <a:ea typeface="ＭＳ Ｐゴシック" panose="020B0600070205080204" pitchFamily="50" charset="-128"/>
                        </a:rPr>
                        <a:t>Normal, only L</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HEP-ion</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OFF</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MSA</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700" b="1" i="0" u="none" strike="noStrike" dirty="0">
                          <a:solidFill>
                            <a:srgbClr val="FF0000"/>
                          </a:solidFill>
                          <a:effectLst/>
                          <a:latin typeface="ＭＳ Ｐゴシック" panose="020B0600070205080204" pitchFamily="50" charset="-128"/>
                          <a:ea typeface="+mn-ea"/>
                        </a:rPr>
                        <a:t>Normal, only L</a:t>
                      </a:r>
                      <a:endParaRPr 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MIA</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a:solidFill>
                            <a:srgbClr val="FF0000"/>
                          </a:solidFill>
                          <a:effectLst/>
                          <a:latin typeface="ＭＳ Ｐゴシック" panose="020B0600070205080204" pitchFamily="50" charset="-128"/>
                          <a:ea typeface="ＭＳ Ｐゴシック" panose="020B0600070205080204" pitchFamily="50" charset="-128"/>
                        </a:rPr>
                        <a:t>Normal, only L</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MEA</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a:solidFill>
                            <a:srgbClr val="FF0000"/>
                          </a:solidFill>
                          <a:effectLst/>
                          <a:latin typeface="ＭＳ Ｐゴシック" panose="020B0600070205080204" pitchFamily="50" charset="-128"/>
                          <a:ea typeface="ＭＳ Ｐゴシック" panose="020B0600070205080204" pitchFamily="50" charset="-128"/>
                        </a:rPr>
                        <a:t>Normal, only L</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2303">
                <a:tc rowSpan="3">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PWI</a:t>
                      </a:r>
                    </a:p>
                  </a:txBody>
                  <a:tcPr marL="9938" marR="9938" marT="9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EWO</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a:solidFill>
                            <a:srgbClr val="FF0000"/>
                          </a:solidFill>
                          <a:effectLst/>
                          <a:latin typeface="ＭＳ Ｐゴシック" panose="020B0600070205080204" pitchFamily="50" charset="-128"/>
                          <a:ea typeface="ＭＳ Ｐゴシック" panose="020B0600070205080204" pitchFamily="50" charset="-128"/>
                        </a:rPr>
                        <a:t>Only EWO-B, L &amp; M</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SORBET</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dirty="0">
                          <a:solidFill>
                            <a:srgbClr val="FF0000"/>
                          </a:solidFill>
                          <a:effectLst/>
                          <a:latin typeface="ＭＳ Ｐゴシック" panose="020B0600070205080204" pitchFamily="50" charset="-128"/>
                          <a:ea typeface="ＭＳ Ｐゴシック" panose="020B0600070205080204" pitchFamily="50" charset="-128"/>
                        </a:rPr>
                        <a:t>Normal, L &amp; M</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Others</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OFF</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72303">
                <a:tc rowSpan="2">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MGF</a:t>
                      </a:r>
                    </a:p>
                  </a:txBody>
                  <a:tcPr marL="9938" marR="9938" marT="9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MGF-I</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a:solidFill>
                            <a:srgbClr val="FF0000"/>
                          </a:solidFill>
                          <a:effectLst/>
                          <a:latin typeface="ＭＳ Ｐゴシック" panose="020B0600070205080204" pitchFamily="50" charset="-128"/>
                          <a:ea typeface="ＭＳ Ｐゴシック" panose="020B0600070205080204" pitchFamily="50" charset="-128"/>
                        </a:rPr>
                        <a:t>Normal, L &amp; M</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MGF-O</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a:solidFill>
                            <a:srgbClr val="FF0000"/>
                          </a:solidFill>
                          <a:effectLst/>
                          <a:latin typeface="ＭＳ Ｐゴシック" panose="020B0600070205080204" pitchFamily="50" charset="-128"/>
                          <a:ea typeface="ＭＳ Ｐゴシック" panose="020B0600070205080204" pitchFamily="50" charset="-128"/>
                        </a:rPr>
                        <a:t>Normal, only L</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72303">
                <a:tc gridSpan="2">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MSASI</a:t>
                      </a:r>
                    </a:p>
                  </a:txBody>
                  <a:tcPr marL="9938" marR="9938" marT="9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OFF</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72303">
                <a:tc gridSpan="2">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MDM</a:t>
                      </a:r>
                    </a:p>
                  </a:txBody>
                  <a:tcPr marL="9938" marR="9938" marT="9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ctr"/>
                      <a:r>
                        <a:rPr lang="en-US" sz="1700" b="1" i="0" u="none" strike="noStrike" dirty="0">
                          <a:solidFill>
                            <a:srgbClr val="0070C0"/>
                          </a:solidFill>
                          <a:effectLst/>
                          <a:latin typeface="ＭＳ Ｐゴシック" panose="020B0600070205080204" pitchFamily="50" charset="-128"/>
                          <a:ea typeface="ＭＳ Ｐゴシック" panose="020B0600070205080204" pitchFamily="50" charset="-128"/>
                        </a:rPr>
                        <a:t>Normal, only L</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
        <p:nvSpPr>
          <p:cNvPr id="27" name="テキスト ボックス 26">
            <a:extLst>
              <a:ext uri="{FF2B5EF4-FFF2-40B4-BE49-F238E27FC236}">
                <a16:creationId xmlns:a16="http://schemas.microsoft.com/office/drawing/2014/main" id="{135D85B7-5311-445E-913E-CC50D356F801}"/>
              </a:ext>
            </a:extLst>
          </p:cNvPr>
          <p:cNvSpPr txBox="1"/>
          <p:nvPr/>
        </p:nvSpPr>
        <p:spPr>
          <a:xfrm>
            <a:off x="96864" y="947775"/>
            <a:ext cx="48489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Instruments</a:t>
            </a:r>
          </a:p>
        </p:txBody>
      </p:sp>
      <p:sp>
        <p:nvSpPr>
          <p:cNvPr id="28" name="テキスト ボックス 27">
            <a:extLst>
              <a:ext uri="{FF2B5EF4-FFF2-40B4-BE49-F238E27FC236}">
                <a16:creationId xmlns:a16="http://schemas.microsoft.com/office/drawing/2014/main" id="{8E6F16F6-420B-4B61-9F55-8C5D17C6031D}"/>
              </a:ext>
            </a:extLst>
          </p:cNvPr>
          <p:cNvSpPr txBox="1"/>
          <p:nvPr/>
        </p:nvSpPr>
        <p:spPr>
          <a:xfrm>
            <a:off x="0" y="5166868"/>
            <a:ext cx="271574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9FB8CD">
                    <a:lumMod val="20000"/>
                    <a:lumOff val="80000"/>
                  </a:srgbClr>
                </a:solidFill>
                <a:effectLst/>
                <a:uLnTx/>
                <a:uFillTx/>
                <a:latin typeface="Calibri"/>
                <a:ea typeface="ＭＳ Ｐゴシック" panose="020B0600070205080204" pitchFamily="50" charset="-128"/>
                <a:cs typeface="+mn-cs"/>
              </a:rPr>
              <a:t>Same as 2</a:t>
            </a:r>
            <a:r>
              <a:rPr kumimoji="1" lang="en-US" altLang="ja-JP" sz="2000" b="1" i="0" u="none" strike="noStrike" kern="1200" cap="none" spc="0" normalizeH="0" baseline="30000" noProof="0" dirty="0">
                <a:ln>
                  <a:noFill/>
                </a:ln>
                <a:solidFill>
                  <a:srgbClr val="9FB8CD">
                    <a:lumMod val="20000"/>
                    <a:lumOff val="80000"/>
                  </a:srgbClr>
                </a:solidFill>
                <a:effectLst/>
                <a:uLnTx/>
                <a:uFillTx/>
                <a:latin typeface="Calibri"/>
                <a:ea typeface="ＭＳ Ｐゴシック" panose="020B0600070205080204" pitchFamily="50" charset="-128"/>
                <a:cs typeface="+mn-cs"/>
              </a:rPr>
              <a:t>nd</a:t>
            </a:r>
            <a:r>
              <a:rPr kumimoji="1" lang="en-US" altLang="ja-JP" sz="2000" b="1" i="0" u="none" strike="noStrike" kern="1200" cap="none" spc="0" normalizeH="0" baseline="0" noProof="0" dirty="0">
                <a:ln>
                  <a:noFill/>
                </a:ln>
                <a:solidFill>
                  <a:srgbClr val="9FB8CD">
                    <a:lumMod val="20000"/>
                    <a:lumOff val="80000"/>
                  </a:srgbClr>
                </a:solidFill>
                <a:effectLst/>
                <a:uLnTx/>
                <a:uFillTx/>
                <a:latin typeface="Calibri"/>
                <a:ea typeface="ＭＳ Ｐゴシック" panose="020B0600070205080204" pitchFamily="50" charset="-128"/>
                <a:cs typeface="+mn-cs"/>
              </a:rPr>
              <a:t> Venus flyby</a:t>
            </a:r>
            <a:endParaRPr kumimoji="1" lang="ja-JP" altLang="en-US" sz="2000" b="1" i="0" u="none" strike="noStrike" kern="1200" cap="none" spc="0" normalizeH="0" baseline="0" noProof="0" dirty="0">
              <a:ln>
                <a:noFill/>
              </a:ln>
              <a:solidFill>
                <a:srgbClr val="9FB8CD">
                  <a:lumMod val="20000"/>
                  <a:lumOff val="80000"/>
                </a:srgbClr>
              </a:solidFill>
              <a:effectLst/>
              <a:uLnTx/>
              <a:uFillTx/>
              <a:latin typeface="Calibri"/>
              <a:ea typeface="ＭＳ Ｐゴシック" panose="020B0600070205080204" pitchFamily="50" charset="-128"/>
              <a:cs typeface="+mn-cs"/>
            </a:endParaRPr>
          </a:p>
        </p:txBody>
      </p:sp>
      <p:sp>
        <p:nvSpPr>
          <p:cNvPr id="29" name="テキスト ボックス 28">
            <a:extLst>
              <a:ext uri="{FF2B5EF4-FFF2-40B4-BE49-F238E27FC236}">
                <a16:creationId xmlns:a16="http://schemas.microsoft.com/office/drawing/2014/main" id="{B11717C3-2393-4474-8831-73CC485CF35E}"/>
              </a:ext>
            </a:extLst>
          </p:cNvPr>
          <p:cNvSpPr txBox="1"/>
          <p:nvPr/>
        </p:nvSpPr>
        <p:spPr>
          <a:xfrm>
            <a:off x="6849" y="5680179"/>
            <a:ext cx="516826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Duration</a:t>
            </a:r>
            <a:r>
              <a:rPr kumimoji="1" lang="en-US" altLang="ja-JP"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±24 h</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TLM rate</a:t>
            </a:r>
            <a:r>
              <a:rPr kumimoji="1" lang="en-US" altLang="ja-JP"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~8 kbps</a:t>
            </a:r>
            <a:endParaRPr kumimoji="1" lang="ja-JP" altLang="en-US"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3" name="グループ化 2">
            <a:extLst>
              <a:ext uri="{FF2B5EF4-FFF2-40B4-BE49-F238E27FC236}">
                <a16:creationId xmlns:a16="http://schemas.microsoft.com/office/drawing/2014/main" id="{443A3152-106B-44C0-8CD3-3C3C3C608A29}"/>
              </a:ext>
            </a:extLst>
          </p:cNvPr>
          <p:cNvGrpSpPr/>
          <p:nvPr/>
        </p:nvGrpSpPr>
        <p:grpSpPr>
          <a:xfrm>
            <a:off x="4903866" y="1811287"/>
            <a:ext cx="6986085" cy="3329202"/>
            <a:chOff x="4903866" y="1811287"/>
            <a:chExt cx="6986085" cy="3329202"/>
          </a:xfrm>
        </p:grpSpPr>
        <p:pic>
          <p:nvPicPr>
            <p:cNvPr id="31" name="図 30">
              <a:extLst>
                <a:ext uri="{FF2B5EF4-FFF2-40B4-BE49-F238E27FC236}">
                  <a16:creationId xmlns:a16="http://schemas.microsoft.com/office/drawing/2014/main" id="{DFEE337E-6D7A-4C3C-9F5C-185540BBB083}"/>
                </a:ext>
              </a:extLst>
            </p:cNvPr>
            <p:cNvPicPr>
              <a:picLocks noChangeAspect="1"/>
            </p:cNvPicPr>
            <p:nvPr/>
          </p:nvPicPr>
          <p:blipFill>
            <a:blip r:embed="rId7"/>
            <a:stretch>
              <a:fillRect/>
            </a:stretch>
          </p:blipFill>
          <p:spPr>
            <a:xfrm>
              <a:off x="5185663" y="1811287"/>
              <a:ext cx="2954411" cy="3129344"/>
            </a:xfrm>
            <a:prstGeom prst="rect">
              <a:avLst/>
            </a:prstGeom>
          </p:spPr>
        </p:pic>
        <p:pic>
          <p:nvPicPr>
            <p:cNvPr id="33" name="図 32">
              <a:extLst>
                <a:ext uri="{FF2B5EF4-FFF2-40B4-BE49-F238E27FC236}">
                  <a16:creationId xmlns:a16="http://schemas.microsoft.com/office/drawing/2014/main" id="{4D47FD19-DE5C-4AE0-9F66-8DA0D29D0B4F}"/>
                </a:ext>
              </a:extLst>
            </p:cNvPr>
            <p:cNvPicPr>
              <a:picLocks noChangeAspect="1"/>
            </p:cNvPicPr>
            <p:nvPr/>
          </p:nvPicPr>
          <p:blipFill rotWithShape="1">
            <a:blip r:embed="rId8"/>
            <a:srcRect l="24228" t="10855" r="7049" b="28031"/>
            <a:stretch/>
          </p:blipFill>
          <p:spPr>
            <a:xfrm>
              <a:off x="8164402" y="2142895"/>
              <a:ext cx="3725549" cy="2649859"/>
            </a:xfrm>
            <a:prstGeom prst="rect">
              <a:avLst/>
            </a:prstGeom>
          </p:spPr>
        </p:pic>
        <p:pic>
          <p:nvPicPr>
            <p:cNvPr id="34" name="図 33">
              <a:extLst>
                <a:ext uri="{FF2B5EF4-FFF2-40B4-BE49-F238E27FC236}">
                  <a16:creationId xmlns:a16="http://schemas.microsoft.com/office/drawing/2014/main" id="{A17BD830-5C15-45B1-8991-445CC6A43945}"/>
                </a:ext>
              </a:extLst>
            </p:cNvPr>
            <p:cNvPicPr>
              <a:picLocks noChangeAspect="1"/>
            </p:cNvPicPr>
            <p:nvPr/>
          </p:nvPicPr>
          <p:blipFill>
            <a:blip r:embed="rId9"/>
            <a:stretch>
              <a:fillRect/>
            </a:stretch>
          </p:blipFill>
          <p:spPr>
            <a:xfrm>
              <a:off x="4903866" y="4422995"/>
              <a:ext cx="819993" cy="717494"/>
            </a:xfrm>
            <a:prstGeom prst="rect">
              <a:avLst/>
            </a:prstGeom>
          </p:spPr>
        </p:pic>
        <p:pic>
          <p:nvPicPr>
            <p:cNvPr id="35" name="図 34">
              <a:extLst>
                <a:ext uri="{FF2B5EF4-FFF2-40B4-BE49-F238E27FC236}">
                  <a16:creationId xmlns:a16="http://schemas.microsoft.com/office/drawing/2014/main" id="{657340DD-BCD9-4197-8E63-8B032C41AF15}"/>
                </a:ext>
              </a:extLst>
            </p:cNvPr>
            <p:cNvPicPr>
              <a:picLocks noChangeAspect="1"/>
            </p:cNvPicPr>
            <p:nvPr/>
          </p:nvPicPr>
          <p:blipFill rotWithShape="1">
            <a:blip r:embed="rId8"/>
            <a:srcRect t="76252" r="72453"/>
            <a:stretch/>
          </p:blipFill>
          <p:spPr>
            <a:xfrm>
              <a:off x="8140074" y="4301374"/>
              <a:ext cx="1125698" cy="776181"/>
            </a:xfrm>
            <a:prstGeom prst="rect">
              <a:avLst/>
            </a:prstGeom>
          </p:spPr>
        </p:pic>
      </p:grpSp>
    </p:spTree>
    <p:extLst>
      <p:ext uri="{BB962C8B-B14F-4D97-AF65-F5344CB8AC3E}">
        <p14:creationId xmlns:p14="http://schemas.microsoft.com/office/powerpoint/2010/main" val="354366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8256"/>
            <a:ext cx="8229600" cy="1143000"/>
          </a:xfrm>
        </p:spPr>
        <p:txBody>
          <a:bodyPr>
            <a:normAutofit/>
          </a:bodyPr>
          <a:lstStyle/>
          <a:p>
            <a:r>
              <a:rPr lang="en-US" altLang="ja-JP" b="1" dirty="0"/>
              <a:t>MSB #1: operations overview</a:t>
            </a:r>
            <a:endParaRPr kumimoji="1" lang="ja-JP" altLang="en-US" b="1" dirty="0"/>
          </a:p>
        </p:txBody>
      </p:sp>
      <p:sp>
        <p:nvSpPr>
          <p:cNvPr id="5" name="正方形/長方形 4"/>
          <p:cNvSpPr/>
          <p:nvPr/>
        </p:nvSpPr>
        <p:spPr>
          <a:xfrm>
            <a:off x="1542654" y="6410920"/>
            <a:ext cx="1368152" cy="4320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20" name="グループ化 19">
            <a:extLst>
              <a:ext uri="{FF2B5EF4-FFF2-40B4-BE49-F238E27FC236}">
                <a16:creationId xmlns:a16="http://schemas.microsoft.com/office/drawing/2014/main" id="{88CC1B4E-5538-4DF7-8DDE-F028B4BD19CB}"/>
              </a:ext>
            </a:extLst>
          </p:cNvPr>
          <p:cNvGrpSpPr/>
          <p:nvPr/>
        </p:nvGrpSpPr>
        <p:grpSpPr>
          <a:xfrm>
            <a:off x="6850" y="90132"/>
            <a:ext cx="12173932" cy="1048546"/>
            <a:chOff x="6850" y="90132"/>
            <a:chExt cx="12173932" cy="1048546"/>
          </a:xfrm>
        </p:grpSpPr>
        <p:cxnSp>
          <p:nvCxnSpPr>
            <p:cNvPr id="21" name="直線コネクタ 20">
              <a:extLst>
                <a:ext uri="{FF2B5EF4-FFF2-40B4-BE49-F238E27FC236}">
                  <a16:creationId xmlns:a16="http://schemas.microsoft.com/office/drawing/2014/main" id="{D175F5E0-9096-4713-9DD2-469FE9C74B3F}"/>
                </a:ext>
              </a:extLst>
            </p:cNvPr>
            <p:cNvCxnSpPr/>
            <p:nvPr/>
          </p:nvCxnSpPr>
          <p:spPr>
            <a:xfrm>
              <a:off x="479377" y="836712"/>
              <a:ext cx="11089231" cy="0"/>
            </a:xfrm>
            <a:prstGeom prst="line">
              <a:avLst/>
            </a:prstGeom>
            <a:noFill/>
            <a:ln w="57150" cap="flat" cmpd="sng" algn="ctr">
              <a:solidFill>
                <a:srgbClr val="6699FF">
                  <a:alpha val="74902"/>
                </a:srgbClr>
              </a:solidFill>
              <a:prstDash val="solid"/>
            </a:ln>
            <a:effectLst>
              <a:glow rad="63500">
                <a:srgbClr val="9FB8CD">
                  <a:satMod val="175000"/>
                  <a:alpha val="40000"/>
                </a:srgbClr>
              </a:glow>
            </a:effectLst>
          </p:spPr>
        </p:cxnSp>
        <p:pic>
          <p:nvPicPr>
            <p:cNvPr id="22" name="図 21">
              <a:extLst>
                <a:ext uri="{FF2B5EF4-FFF2-40B4-BE49-F238E27FC236}">
                  <a16:creationId xmlns:a16="http://schemas.microsoft.com/office/drawing/2014/main" id="{F9F4C250-BD19-4CCB-8587-69A77381F2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62" t="9374" r="10404" b="13210"/>
            <a:stretch/>
          </p:blipFill>
          <p:spPr>
            <a:xfrm>
              <a:off x="6850" y="175766"/>
              <a:ext cx="1487549" cy="920090"/>
            </a:xfrm>
            <a:prstGeom prst="rect">
              <a:avLst/>
            </a:prstGeom>
          </p:spPr>
        </p:pic>
        <p:pic>
          <p:nvPicPr>
            <p:cNvPr id="23" name="図 22">
              <a:extLst>
                <a:ext uri="{FF2B5EF4-FFF2-40B4-BE49-F238E27FC236}">
                  <a16:creationId xmlns:a16="http://schemas.microsoft.com/office/drawing/2014/main" id="{DF18D617-845E-4777-ADC7-BE22EE6206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614" t="49356" r="28136" b="35030"/>
            <a:stretch/>
          </p:blipFill>
          <p:spPr>
            <a:xfrm rot="21540000">
              <a:off x="11069779" y="285637"/>
              <a:ext cx="1111003" cy="853041"/>
            </a:xfrm>
            <a:prstGeom prst="rect">
              <a:avLst/>
            </a:prstGeom>
          </p:spPr>
        </p:pic>
        <p:pic>
          <p:nvPicPr>
            <p:cNvPr id="24" name="図 23">
              <a:extLst>
                <a:ext uri="{FF2B5EF4-FFF2-40B4-BE49-F238E27FC236}">
                  <a16:creationId xmlns:a16="http://schemas.microsoft.com/office/drawing/2014/main" id="{428BC88A-2917-4CEB-B2B0-4F2BE71EF9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1654" y="90132"/>
              <a:ext cx="957754" cy="579165"/>
            </a:xfrm>
            <a:prstGeom prst="rect">
              <a:avLst/>
            </a:prstGeom>
          </p:spPr>
        </p:pic>
        <p:pic>
          <p:nvPicPr>
            <p:cNvPr id="25" name="図 24">
              <a:extLst>
                <a:ext uri="{FF2B5EF4-FFF2-40B4-BE49-F238E27FC236}">
                  <a16:creationId xmlns:a16="http://schemas.microsoft.com/office/drawing/2014/main" id="{3DC2DF94-016B-4570-A955-43C4C8BDBC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378" y="177421"/>
              <a:ext cx="1121573" cy="404585"/>
            </a:xfrm>
            <a:prstGeom prst="rect">
              <a:avLst/>
            </a:prstGeom>
          </p:spPr>
        </p:pic>
      </p:grpSp>
      <p:sp>
        <p:nvSpPr>
          <p:cNvPr id="6" name="スライド番号プレースホルダー 5">
            <a:extLst>
              <a:ext uri="{FF2B5EF4-FFF2-40B4-BE49-F238E27FC236}">
                <a16:creationId xmlns:a16="http://schemas.microsoft.com/office/drawing/2014/main" id="{398936B9-1040-43B1-89D1-FB98877A2B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white"/>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id="{27131B94-5A23-4002-8622-169F1083AA6F}"/>
              </a:ext>
            </a:extLst>
          </p:cNvPr>
          <p:cNvSpPr txBox="1"/>
          <p:nvPr/>
        </p:nvSpPr>
        <p:spPr>
          <a:xfrm>
            <a:off x="6600056" y="893911"/>
            <a:ext cx="326006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Mercury flyby geometry</a:t>
            </a:r>
            <a:endPar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9" name="表 18">
            <a:extLst>
              <a:ext uri="{FF2B5EF4-FFF2-40B4-BE49-F238E27FC236}">
                <a16:creationId xmlns:a16="http://schemas.microsoft.com/office/drawing/2014/main" id="{8BD50E02-1D38-4249-9CDA-25913DCD38A5}"/>
              </a:ext>
            </a:extLst>
          </p:cNvPr>
          <p:cNvGraphicFramePr>
            <a:graphicFrameLocks noGrp="1"/>
          </p:cNvGraphicFramePr>
          <p:nvPr/>
        </p:nvGraphicFramePr>
        <p:xfrm>
          <a:off x="65981" y="1392697"/>
          <a:ext cx="4770269" cy="3812242"/>
        </p:xfrm>
        <a:graphic>
          <a:graphicData uri="http://schemas.openxmlformats.org/drawingml/2006/table">
            <a:tbl>
              <a:tblPr/>
              <a:tblGrid>
                <a:gridCol w="954054">
                  <a:extLst>
                    <a:ext uri="{9D8B030D-6E8A-4147-A177-3AD203B41FA5}">
                      <a16:colId xmlns:a16="http://schemas.microsoft.com/office/drawing/2014/main" val="20000"/>
                    </a:ext>
                  </a:extLst>
                </a:gridCol>
                <a:gridCol w="954054">
                  <a:extLst>
                    <a:ext uri="{9D8B030D-6E8A-4147-A177-3AD203B41FA5}">
                      <a16:colId xmlns:a16="http://schemas.microsoft.com/office/drawing/2014/main" val="20001"/>
                    </a:ext>
                  </a:extLst>
                </a:gridCol>
                <a:gridCol w="2862161">
                  <a:extLst>
                    <a:ext uri="{9D8B030D-6E8A-4147-A177-3AD203B41FA5}">
                      <a16:colId xmlns:a16="http://schemas.microsoft.com/office/drawing/2014/main" val="20002"/>
                    </a:ext>
                  </a:extLst>
                </a:gridCol>
              </a:tblGrid>
              <a:tr h="272303">
                <a:tc gridSpan="2">
                  <a:txBody>
                    <a:bodyPr/>
                    <a:lstStyle/>
                    <a:p>
                      <a:pPr algn="ctr" fontAlgn="ctr"/>
                      <a:r>
                        <a:rPr 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Instrument</a:t>
                      </a:r>
                    </a:p>
                  </a:txBody>
                  <a:tcPr marL="9938" marR="9938" marT="9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ctr"/>
                      <a:r>
                        <a:rPr 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Observation &amp; data modes</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2303">
                <a:tc rowSpan="6">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MPPE</a:t>
                      </a:r>
                    </a:p>
                  </a:txBody>
                  <a:tcPr marL="9938" marR="9938" marT="9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ENA</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a:solidFill>
                            <a:srgbClr val="FF0000"/>
                          </a:solidFill>
                          <a:effectLst/>
                          <a:latin typeface="ＭＳ Ｐゴシック" panose="020B0600070205080204" pitchFamily="50" charset="-128"/>
                          <a:ea typeface="ＭＳ Ｐゴシック" panose="020B0600070205080204" pitchFamily="50" charset="-128"/>
                        </a:rPr>
                        <a:t>High</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HEP-ele</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dirty="0">
                          <a:solidFill>
                            <a:srgbClr val="FF0000"/>
                          </a:solidFill>
                          <a:effectLst/>
                          <a:latin typeface="ＭＳ Ｐゴシック" panose="020B0600070205080204" pitchFamily="50" charset="-128"/>
                          <a:ea typeface="ＭＳ Ｐゴシック" panose="020B0600070205080204" pitchFamily="50" charset="-128"/>
                        </a:rPr>
                        <a:t>Normal, only L</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HEP-ion</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OFF</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MSA</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700" b="1" i="0" u="none" strike="noStrike" dirty="0">
                          <a:solidFill>
                            <a:srgbClr val="FF0000"/>
                          </a:solidFill>
                          <a:effectLst/>
                          <a:latin typeface="ＭＳ Ｐゴシック" panose="020B0600070205080204" pitchFamily="50" charset="-128"/>
                          <a:ea typeface="+mn-ea"/>
                        </a:rPr>
                        <a:t>Normal, only L</a:t>
                      </a:r>
                      <a:endParaRPr 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MIA</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a:solidFill>
                            <a:srgbClr val="FF0000"/>
                          </a:solidFill>
                          <a:effectLst/>
                          <a:latin typeface="ＭＳ Ｐゴシック" panose="020B0600070205080204" pitchFamily="50" charset="-128"/>
                          <a:ea typeface="ＭＳ Ｐゴシック" panose="020B0600070205080204" pitchFamily="50" charset="-128"/>
                        </a:rPr>
                        <a:t>Normal, only L</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MEA</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a:solidFill>
                            <a:srgbClr val="FF0000"/>
                          </a:solidFill>
                          <a:effectLst/>
                          <a:latin typeface="ＭＳ Ｐゴシック" panose="020B0600070205080204" pitchFamily="50" charset="-128"/>
                          <a:ea typeface="ＭＳ Ｐゴシック" panose="020B0600070205080204" pitchFamily="50" charset="-128"/>
                        </a:rPr>
                        <a:t>Normal, only L</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2303">
                <a:tc rowSpan="3">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PWI</a:t>
                      </a:r>
                    </a:p>
                  </a:txBody>
                  <a:tcPr marL="9938" marR="9938" marT="9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EWO</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a:solidFill>
                            <a:srgbClr val="FF0000"/>
                          </a:solidFill>
                          <a:effectLst/>
                          <a:latin typeface="ＭＳ Ｐゴシック" panose="020B0600070205080204" pitchFamily="50" charset="-128"/>
                          <a:ea typeface="ＭＳ Ｐゴシック" panose="020B0600070205080204" pitchFamily="50" charset="-128"/>
                        </a:rPr>
                        <a:t>Only EWO-B, L &amp; M</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SORBET</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dirty="0">
                          <a:solidFill>
                            <a:srgbClr val="FF0000"/>
                          </a:solidFill>
                          <a:effectLst/>
                          <a:latin typeface="ＭＳ Ｐゴシック" panose="020B0600070205080204" pitchFamily="50" charset="-128"/>
                          <a:ea typeface="ＭＳ Ｐゴシック" panose="020B0600070205080204" pitchFamily="50" charset="-128"/>
                        </a:rPr>
                        <a:t>Normal, L &amp; M</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Others</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OFF</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72303">
                <a:tc rowSpan="2">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MGF</a:t>
                      </a:r>
                    </a:p>
                  </a:txBody>
                  <a:tcPr marL="9938" marR="9938" marT="9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MGF-I</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a:solidFill>
                            <a:srgbClr val="FF0000"/>
                          </a:solidFill>
                          <a:effectLst/>
                          <a:latin typeface="ＭＳ Ｐゴシック" panose="020B0600070205080204" pitchFamily="50" charset="-128"/>
                          <a:ea typeface="ＭＳ Ｐゴシック" panose="020B0600070205080204" pitchFamily="50" charset="-128"/>
                        </a:rPr>
                        <a:t>Normal, L &amp; M</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MGF-O</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a:solidFill>
                            <a:srgbClr val="FF0000"/>
                          </a:solidFill>
                          <a:effectLst/>
                          <a:latin typeface="ＭＳ Ｐゴシック" panose="020B0600070205080204" pitchFamily="50" charset="-128"/>
                          <a:ea typeface="ＭＳ Ｐゴシック" panose="020B0600070205080204" pitchFamily="50" charset="-128"/>
                        </a:rPr>
                        <a:t>Normal, only L</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72303">
                <a:tc gridSpan="2">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MSASI</a:t>
                      </a:r>
                    </a:p>
                  </a:txBody>
                  <a:tcPr marL="9938" marR="9938" marT="9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OFF</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72303">
                <a:tc gridSpan="2">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MDM</a:t>
                      </a:r>
                    </a:p>
                  </a:txBody>
                  <a:tcPr marL="9938" marR="9938" marT="9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ctr"/>
                      <a:r>
                        <a:rPr lang="en-US" sz="1700" b="1" i="0" u="none" strike="noStrike" dirty="0">
                          <a:solidFill>
                            <a:srgbClr val="0070C0"/>
                          </a:solidFill>
                          <a:effectLst/>
                          <a:latin typeface="ＭＳ Ｐゴシック" panose="020B0600070205080204" pitchFamily="50" charset="-128"/>
                          <a:ea typeface="ＭＳ Ｐゴシック" panose="020B0600070205080204" pitchFamily="50" charset="-128"/>
                        </a:rPr>
                        <a:t>Normal, only L</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
        <p:nvSpPr>
          <p:cNvPr id="27" name="テキスト ボックス 26">
            <a:extLst>
              <a:ext uri="{FF2B5EF4-FFF2-40B4-BE49-F238E27FC236}">
                <a16:creationId xmlns:a16="http://schemas.microsoft.com/office/drawing/2014/main" id="{135D85B7-5311-445E-913E-CC50D356F801}"/>
              </a:ext>
            </a:extLst>
          </p:cNvPr>
          <p:cNvSpPr txBox="1"/>
          <p:nvPr/>
        </p:nvSpPr>
        <p:spPr>
          <a:xfrm>
            <a:off x="96864" y="947775"/>
            <a:ext cx="48489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Instruments</a:t>
            </a:r>
          </a:p>
        </p:txBody>
      </p:sp>
      <p:sp>
        <p:nvSpPr>
          <p:cNvPr id="28" name="テキスト ボックス 27">
            <a:extLst>
              <a:ext uri="{FF2B5EF4-FFF2-40B4-BE49-F238E27FC236}">
                <a16:creationId xmlns:a16="http://schemas.microsoft.com/office/drawing/2014/main" id="{8E6F16F6-420B-4B61-9F55-8C5D17C6031D}"/>
              </a:ext>
            </a:extLst>
          </p:cNvPr>
          <p:cNvSpPr txBox="1"/>
          <p:nvPr/>
        </p:nvSpPr>
        <p:spPr>
          <a:xfrm>
            <a:off x="0" y="5166868"/>
            <a:ext cx="271574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9FB8CD">
                    <a:lumMod val="20000"/>
                    <a:lumOff val="80000"/>
                  </a:srgbClr>
                </a:solidFill>
                <a:effectLst/>
                <a:uLnTx/>
                <a:uFillTx/>
                <a:latin typeface="Calibri"/>
                <a:ea typeface="ＭＳ Ｐゴシック" panose="020B0600070205080204" pitchFamily="50" charset="-128"/>
                <a:cs typeface="+mn-cs"/>
              </a:rPr>
              <a:t>Same as 2</a:t>
            </a:r>
            <a:r>
              <a:rPr kumimoji="1" lang="en-US" altLang="ja-JP" sz="2000" b="1" i="0" u="none" strike="noStrike" kern="1200" cap="none" spc="0" normalizeH="0" baseline="30000" noProof="0" dirty="0">
                <a:ln>
                  <a:noFill/>
                </a:ln>
                <a:solidFill>
                  <a:srgbClr val="9FB8CD">
                    <a:lumMod val="20000"/>
                    <a:lumOff val="80000"/>
                  </a:srgbClr>
                </a:solidFill>
                <a:effectLst/>
                <a:uLnTx/>
                <a:uFillTx/>
                <a:latin typeface="Calibri"/>
                <a:ea typeface="ＭＳ Ｐゴシック" panose="020B0600070205080204" pitchFamily="50" charset="-128"/>
                <a:cs typeface="+mn-cs"/>
              </a:rPr>
              <a:t>nd</a:t>
            </a:r>
            <a:r>
              <a:rPr kumimoji="1" lang="en-US" altLang="ja-JP" sz="2000" b="1" i="0" u="none" strike="noStrike" kern="1200" cap="none" spc="0" normalizeH="0" baseline="0" noProof="0" dirty="0">
                <a:ln>
                  <a:noFill/>
                </a:ln>
                <a:solidFill>
                  <a:srgbClr val="9FB8CD">
                    <a:lumMod val="20000"/>
                    <a:lumOff val="80000"/>
                  </a:srgbClr>
                </a:solidFill>
                <a:effectLst/>
                <a:uLnTx/>
                <a:uFillTx/>
                <a:latin typeface="Calibri"/>
                <a:ea typeface="ＭＳ Ｐゴシック" panose="020B0600070205080204" pitchFamily="50" charset="-128"/>
                <a:cs typeface="+mn-cs"/>
              </a:rPr>
              <a:t> Venus flyby</a:t>
            </a:r>
            <a:endParaRPr kumimoji="1" lang="ja-JP" altLang="en-US" sz="2000" b="1" i="0" u="none" strike="noStrike" kern="1200" cap="none" spc="0" normalizeH="0" baseline="0" noProof="0" dirty="0">
              <a:ln>
                <a:noFill/>
              </a:ln>
              <a:solidFill>
                <a:srgbClr val="9FB8CD">
                  <a:lumMod val="20000"/>
                  <a:lumOff val="80000"/>
                </a:srgbClr>
              </a:solidFill>
              <a:effectLst/>
              <a:uLnTx/>
              <a:uFillTx/>
              <a:latin typeface="Calibri"/>
              <a:ea typeface="ＭＳ Ｐゴシック" panose="020B0600070205080204" pitchFamily="50" charset="-128"/>
              <a:cs typeface="+mn-cs"/>
            </a:endParaRPr>
          </a:p>
        </p:txBody>
      </p:sp>
      <p:sp>
        <p:nvSpPr>
          <p:cNvPr id="29" name="テキスト ボックス 28">
            <a:extLst>
              <a:ext uri="{FF2B5EF4-FFF2-40B4-BE49-F238E27FC236}">
                <a16:creationId xmlns:a16="http://schemas.microsoft.com/office/drawing/2014/main" id="{B11717C3-2393-4474-8831-73CC485CF35E}"/>
              </a:ext>
            </a:extLst>
          </p:cNvPr>
          <p:cNvSpPr txBox="1"/>
          <p:nvPr/>
        </p:nvSpPr>
        <p:spPr>
          <a:xfrm>
            <a:off x="6849" y="5680179"/>
            <a:ext cx="516826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Duration</a:t>
            </a:r>
            <a:r>
              <a:rPr kumimoji="1" lang="en-US" altLang="ja-JP"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±24 h</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TLM rate</a:t>
            </a:r>
            <a:r>
              <a:rPr kumimoji="1" lang="en-US" altLang="ja-JP"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~8 kbps</a:t>
            </a:r>
            <a:endParaRPr kumimoji="1" lang="ja-JP" altLang="en-US"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7" name="図 6" descr="グラフ&#10;&#10;自動的に生成された説明">
            <a:extLst>
              <a:ext uri="{FF2B5EF4-FFF2-40B4-BE49-F238E27FC236}">
                <a16:creationId xmlns:a16="http://schemas.microsoft.com/office/drawing/2014/main" id="{8BAC16B3-6CDF-40C5-BEE7-30813BF0EC4D}"/>
              </a:ext>
            </a:extLst>
          </p:cNvPr>
          <p:cNvPicPr>
            <a:picLocks noChangeAspect="1"/>
          </p:cNvPicPr>
          <p:nvPr/>
        </p:nvPicPr>
        <p:blipFill rotWithShape="1">
          <a:blip r:embed="rId7">
            <a:extLst>
              <a:ext uri="{28A0092B-C50C-407E-A947-70E740481C1C}">
                <a14:useLocalDpi xmlns:a14="http://schemas.microsoft.com/office/drawing/2010/main" val="0"/>
              </a:ext>
            </a:extLst>
          </a:blip>
          <a:srcRect l="25839" r="26173"/>
          <a:stretch/>
        </p:blipFill>
        <p:spPr>
          <a:xfrm>
            <a:off x="6096000" y="1417601"/>
            <a:ext cx="4680520" cy="4876810"/>
          </a:xfrm>
          <a:prstGeom prst="rect">
            <a:avLst/>
          </a:prstGeom>
        </p:spPr>
      </p:pic>
      <p:sp>
        <p:nvSpPr>
          <p:cNvPr id="8" name="テキスト ボックス 7">
            <a:extLst>
              <a:ext uri="{FF2B5EF4-FFF2-40B4-BE49-F238E27FC236}">
                <a16:creationId xmlns:a16="http://schemas.microsoft.com/office/drawing/2014/main" id="{54D740D1-BB4D-4DBD-A59A-EF38F1AF6630}"/>
              </a:ext>
            </a:extLst>
          </p:cNvPr>
          <p:cNvSpPr txBox="1"/>
          <p:nvPr/>
        </p:nvSpPr>
        <p:spPr>
          <a:xfrm>
            <a:off x="6168008" y="6356351"/>
            <a:ext cx="2350067" cy="369332"/>
          </a:xfrm>
          <a:prstGeom prst="rect">
            <a:avLst/>
          </a:prstGeom>
          <a:noFill/>
        </p:spPr>
        <p:txBody>
          <a:bodyPr wrap="none" rtlCol="0">
            <a:spAutoFit/>
          </a:bodyPr>
          <a:lstStyle/>
          <a:p>
            <a:r>
              <a:rPr kumimoji="1" lang="en-US" altLang="ja-JP" dirty="0">
                <a:solidFill>
                  <a:schemeClr val="bg1"/>
                </a:solidFill>
              </a:rPr>
              <a:t>Courtesy of </a:t>
            </a:r>
            <a:r>
              <a:rPr kumimoji="1" lang="en-US" altLang="ja-JP" dirty="0" err="1">
                <a:solidFill>
                  <a:schemeClr val="bg1"/>
                </a:solidFill>
              </a:rPr>
              <a:t>Sae</a:t>
            </a:r>
            <a:r>
              <a:rPr kumimoji="1" lang="en-US" altLang="ja-JP" dirty="0">
                <a:solidFill>
                  <a:schemeClr val="bg1"/>
                </a:solidFill>
              </a:rPr>
              <a:t> Aizawa</a:t>
            </a:r>
            <a:endParaRPr kumimoji="1" lang="ja-JP" altLang="en-US" dirty="0">
              <a:solidFill>
                <a:schemeClr val="bg1"/>
              </a:solidFill>
            </a:endParaRPr>
          </a:p>
        </p:txBody>
      </p:sp>
      <p:sp>
        <p:nvSpPr>
          <p:cNvPr id="9" name="楕円 8">
            <a:extLst>
              <a:ext uri="{FF2B5EF4-FFF2-40B4-BE49-F238E27FC236}">
                <a16:creationId xmlns:a16="http://schemas.microsoft.com/office/drawing/2014/main" id="{FD268C07-65DE-4650-B556-4AF6FF05CEBA}"/>
              </a:ext>
            </a:extLst>
          </p:cNvPr>
          <p:cNvSpPr/>
          <p:nvPr/>
        </p:nvSpPr>
        <p:spPr>
          <a:xfrm>
            <a:off x="9120336" y="3990786"/>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F7206CF-76A0-4491-B918-A70E5FE9CC6C}"/>
              </a:ext>
            </a:extLst>
          </p:cNvPr>
          <p:cNvSpPr txBox="1"/>
          <p:nvPr/>
        </p:nvSpPr>
        <p:spPr>
          <a:xfrm>
            <a:off x="8832304" y="4350826"/>
            <a:ext cx="1455270" cy="369332"/>
          </a:xfrm>
          <a:prstGeom prst="rect">
            <a:avLst/>
          </a:prstGeom>
          <a:noFill/>
        </p:spPr>
        <p:txBody>
          <a:bodyPr wrap="none" rtlCol="0">
            <a:spAutoFit/>
          </a:bodyPr>
          <a:lstStyle/>
          <a:p>
            <a:r>
              <a:rPr kumimoji="1" lang="en-US" altLang="ja-JP" dirty="0">
                <a:solidFill>
                  <a:srgbClr val="FF0000"/>
                </a:solidFill>
              </a:rPr>
              <a:t>New frontier!</a:t>
            </a:r>
            <a:endParaRPr kumimoji="1" lang="ja-JP" altLang="en-US" dirty="0">
              <a:solidFill>
                <a:srgbClr val="FF0000"/>
              </a:solidFill>
            </a:endParaRPr>
          </a:p>
        </p:txBody>
      </p:sp>
    </p:spTree>
    <p:extLst>
      <p:ext uri="{BB962C8B-B14F-4D97-AF65-F5344CB8AC3E}">
        <p14:creationId xmlns:p14="http://schemas.microsoft.com/office/powerpoint/2010/main" val="13836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8256"/>
            <a:ext cx="8229600" cy="1143000"/>
          </a:xfrm>
        </p:spPr>
        <p:txBody>
          <a:bodyPr>
            <a:normAutofit/>
          </a:bodyPr>
          <a:lstStyle/>
          <a:p>
            <a:r>
              <a:rPr lang="en-US" altLang="ja-JP" b="1" dirty="0"/>
              <a:t>MSB #1: operations overview</a:t>
            </a:r>
            <a:endParaRPr kumimoji="1" lang="ja-JP" altLang="en-US" b="1" dirty="0"/>
          </a:p>
        </p:txBody>
      </p:sp>
      <p:sp>
        <p:nvSpPr>
          <p:cNvPr id="5" name="正方形/長方形 4"/>
          <p:cNvSpPr/>
          <p:nvPr/>
        </p:nvSpPr>
        <p:spPr>
          <a:xfrm>
            <a:off x="1542654" y="6410920"/>
            <a:ext cx="1368152" cy="4320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20" name="グループ化 19">
            <a:extLst>
              <a:ext uri="{FF2B5EF4-FFF2-40B4-BE49-F238E27FC236}">
                <a16:creationId xmlns:a16="http://schemas.microsoft.com/office/drawing/2014/main" id="{88CC1B4E-5538-4DF7-8DDE-F028B4BD19CB}"/>
              </a:ext>
            </a:extLst>
          </p:cNvPr>
          <p:cNvGrpSpPr/>
          <p:nvPr/>
        </p:nvGrpSpPr>
        <p:grpSpPr>
          <a:xfrm>
            <a:off x="6850" y="90132"/>
            <a:ext cx="12173932" cy="1048546"/>
            <a:chOff x="6850" y="90132"/>
            <a:chExt cx="12173932" cy="1048546"/>
          </a:xfrm>
        </p:grpSpPr>
        <p:cxnSp>
          <p:nvCxnSpPr>
            <p:cNvPr id="21" name="直線コネクタ 20">
              <a:extLst>
                <a:ext uri="{FF2B5EF4-FFF2-40B4-BE49-F238E27FC236}">
                  <a16:creationId xmlns:a16="http://schemas.microsoft.com/office/drawing/2014/main" id="{D175F5E0-9096-4713-9DD2-469FE9C74B3F}"/>
                </a:ext>
              </a:extLst>
            </p:cNvPr>
            <p:cNvCxnSpPr/>
            <p:nvPr/>
          </p:nvCxnSpPr>
          <p:spPr>
            <a:xfrm>
              <a:off x="479377" y="836712"/>
              <a:ext cx="11089231" cy="0"/>
            </a:xfrm>
            <a:prstGeom prst="line">
              <a:avLst/>
            </a:prstGeom>
            <a:noFill/>
            <a:ln w="57150" cap="flat" cmpd="sng" algn="ctr">
              <a:solidFill>
                <a:srgbClr val="6699FF">
                  <a:alpha val="74902"/>
                </a:srgbClr>
              </a:solidFill>
              <a:prstDash val="solid"/>
            </a:ln>
            <a:effectLst>
              <a:glow rad="63500">
                <a:srgbClr val="9FB8CD">
                  <a:satMod val="175000"/>
                  <a:alpha val="40000"/>
                </a:srgbClr>
              </a:glow>
            </a:effectLst>
          </p:spPr>
        </p:cxnSp>
        <p:pic>
          <p:nvPicPr>
            <p:cNvPr id="22" name="図 21">
              <a:extLst>
                <a:ext uri="{FF2B5EF4-FFF2-40B4-BE49-F238E27FC236}">
                  <a16:creationId xmlns:a16="http://schemas.microsoft.com/office/drawing/2014/main" id="{F9F4C250-BD19-4CCB-8587-69A77381F2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62" t="9374" r="10404" b="13210"/>
            <a:stretch/>
          </p:blipFill>
          <p:spPr>
            <a:xfrm>
              <a:off x="6850" y="175766"/>
              <a:ext cx="1487549" cy="920090"/>
            </a:xfrm>
            <a:prstGeom prst="rect">
              <a:avLst/>
            </a:prstGeom>
          </p:spPr>
        </p:pic>
        <p:pic>
          <p:nvPicPr>
            <p:cNvPr id="23" name="図 22">
              <a:extLst>
                <a:ext uri="{FF2B5EF4-FFF2-40B4-BE49-F238E27FC236}">
                  <a16:creationId xmlns:a16="http://schemas.microsoft.com/office/drawing/2014/main" id="{DF18D617-845E-4777-ADC7-BE22EE6206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614" t="49356" r="28136" b="35030"/>
            <a:stretch/>
          </p:blipFill>
          <p:spPr>
            <a:xfrm rot="21540000">
              <a:off x="11069779" y="285637"/>
              <a:ext cx="1111003" cy="853041"/>
            </a:xfrm>
            <a:prstGeom prst="rect">
              <a:avLst/>
            </a:prstGeom>
          </p:spPr>
        </p:pic>
        <p:pic>
          <p:nvPicPr>
            <p:cNvPr id="24" name="図 23">
              <a:extLst>
                <a:ext uri="{FF2B5EF4-FFF2-40B4-BE49-F238E27FC236}">
                  <a16:creationId xmlns:a16="http://schemas.microsoft.com/office/drawing/2014/main" id="{428BC88A-2917-4CEB-B2B0-4F2BE71EF9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1654" y="90132"/>
              <a:ext cx="957754" cy="579165"/>
            </a:xfrm>
            <a:prstGeom prst="rect">
              <a:avLst/>
            </a:prstGeom>
          </p:spPr>
        </p:pic>
        <p:pic>
          <p:nvPicPr>
            <p:cNvPr id="25" name="図 24">
              <a:extLst>
                <a:ext uri="{FF2B5EF4-FFF2-40B4-BE49-F238E27FC236}">
                  <a16:creationId xmlns:a16="http://schemas.microsoft.com/office/drawing/2014/main" id="{3DC2DF94-016B-4570-A955-43C4C8BDBC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378" y="177421"/>
              <a:ext cx="1121573" cy="404585"/>
            </a:xfrm>
            <a:prstGeom prst="rect">
              <a:avLst/>
            </a:prstGeom>
          </p:spPr>
        </p:pic>
      </p:grpSp>
      <p:sp>
        <p:nvSpPr>
          <p:cNvPr id="6" name="スライド番号プレースホルダー 5">
            <a:extLst>
              <a:ext uri="{FF2B5EF4-FFF2-40B4-BE49-F238E27FC236}">
                <a16:creationId xmlns:a16="http://schemas.microsoft.com/office/drawing/2014/main" id="{398936B9-1040-43B1-89D1-FB98877A2B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white"/>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id="{27131B94-5A23-4002-8622-169F1083AA6F}"/>
              </a:ext>
            </a:extLst>
          </p:cNvPr>
          <p:cNvSpPr txBox="1"/>
          <p:nvPr/>
        </p:nvSpPr>
        <p:spPr>
          <a:xfrm>
            <a:off x="6600056" y="893911"/>
            <a:ext cx="326006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Mercury flyby geometry</a:t>
            </a:r>
            <a:endPar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9" name="表 18">
            <a:extLst>
              <a:ext uri="{FF2B5EF4-FFF2-40B4-BE49-F238E27FC236}">
                <a16:creationId xmlns:a16="http://schemas.microsoft.com/office/drawing/2014/main" id="{8BD50E02-1D38-4249-9CDA-25913DCD38A5}"/>
              </a:ext>
            </a:extLst>
          </p:cNvPr>
          <p:cNvGraphicFramePr>
            <a:graphicFrameLocks noGrp="1"/>
          </p:cNvGraphicFramePr>
          <p:nvPr/>
        </p:nvGraphicFramePr>
        <p:xfrm>
          <a:off x="65981" y="1392697"/>
          <a:ext cx="4770269" cy="3812242"/>
        </p:xfrm>
        <a:graphic>
          <a:graphicData uri="http://schemas.openxmlformats.org/drawingml/2006/table">
            <a:tbl>
              <a:tblPr/>
              <a:tblGrid>
                <a:gridCol w="954054">
                  <a:extLst>
                    <a:ext uri="{9D8B030D-6E8A-4147-A177-3AD203B41FA5}">
                      <a16:colId xmlns:a16="http://schemas.microsoft.com/office/drawing/2014/main" val="20000"/>
                    </a:ext>
                  </a:extLst>
                </a:gridCol>
                <a:gridCol w="954054">
                  <a:extLst>
                    <a:ext uri="{9D8B030D-6E8A-4147-A177-3AD203B41FA5}">
                      <a16:colId xmlns:a16="http://schemas.microsoft.com/office/drawing/2014/main" val="20001"/>
                    </a:ext>
                  </a:extLst>
                </a:gridCol>
                <a:gridCol w="2862161">
                  <a:extLst>
                    <a:ext uri="{9D8B030D-6E8A-4147-A177-3AD203B41FA5}">
                      <a16:colId xmlns:a16="http://schemas.microsoft.com/office/drawing/2014/main" val="20002"/>
                    </a:ext>
                  </a:extLst>
                </a:gridCol>
              </a:tblGrid>
              <a:tr h="272303">
                <a:tc gridSpan="2">
                  <a:txBody>
                    <a:bodyPr/>
                    <a:lstStyle/>
                    <a:p>
                      <a:pPr algn="ctr" fontAlgn="ctr"/>
                      <a:r>
                        <a:rPr 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Instrument</a:t>
                      </a:r>
                    </a:p>
                  </a:txBody>
                  <a:tcPr marL="9938" marR="9938" marT="9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ctr"/>
                      <a:r>
                        <a:rPr 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rPr>
                        <a:t>Observation &amp; data modes</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2303">
                <a:tc rowSpan="6">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MPPE</a:t>
                      </a:r>
                    </a:p>
                  </a:txBody>
                  <a:tcPr marL="9938" marR="9938" marT="9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ENA</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a:solidFill>
                            <a:srgbClr val="FF0000"/>
                          </a:solidFill>
                          <a:effectLst/>
                          <a:latin typeface="ＭＳ Ｐゴシック" panose="020B0600070205080204" pitchFamily="50" charset="-128"/>
                          <a:ea typeface="ＭＳ Ｐゴシック" panose="020B0600070205080204" pitchFamily="50" charset="-128"/>
                        </a:rPr>
                        <a:t>High</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HEP-ele</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dirty="0">
                          <a:solidFill>
                            <a:srgbClr val="FF0000"/>
                          </a:solidFill>
                          <a:effectLst/>
                          <a:latin typeface="ＭＳ Ｐゴシック" panose="020B0600070205080204" pitchFamily="50" charset="-128"/>
                          <a:ea typeface="ＭＳ Ｐゴシック" panose="020B0600070205080204" pitchFamily="50" charset="-128"/>
                        </a:rPr>
                        <a:t>Normal, only L</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HEP-ion</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OFF</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MSA</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700" b="1" i="0" u="none" strike="noStrike" dirty="0">
                          <a:solidFill>
                            <a:srgbClr val="FF0000"/>
                          </a:solidFill>
                          <a:effectLst/>
                          <a:latin typeface="ＭＳ Ｐゴシック" panose="020B0600070205080204" pitchFamily="50" charset="-128"/>
                          <a:ea typeface="+mn-ea"/>
                        </a:rPr>
                        <a:t>Normal, only L</a:t>
                      </a:r>
                      <a:endParaRPr lang="en-US" sz="17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MIA</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a:solidFill>
                            <a:srgbClr val="FF0000"/>
                          </a:solidFill>
                          <a:effectLst/>
                          <a:latin typeface="ＭＳ Ｐゴシック" panose="020B0600070205080204" pitchFamily="50" charset="-128"/>
                          <a:ea typeface="ＭＳ Ｐゴシック" panose="020B0600070205080204" pitchFamily="50" charset="-128"/>
                        </a:rPr>
                        <a:t>Normal, only L</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MEA</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a:solidFill>
                            <a:srgbClr val="FF0000"/>
                          </a:solidFill>
                          <a:effectLst/>
                          <a:latin typeface="ＭＳ Ｐゴシック" panose="020B0600070205080204" pitchFamily="50" charset="-128"/>
                          <a:ea typeface="ＭＳ Ｐゴシック" panose="020B0600070205080204" pitchFamily="50" charset="-128"/>
                        </a:rPr>
                        <a:t>Normal, only L</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2303">
                <a:tc rowSpan="3">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PWI</a:t>
                      </a:r>
                    </a:p>
                  </a:txBody>
                  <a:tcPr marL="9938" marR="9938" marT="9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EWO</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a:solidFill>
                            <a:srgbClr val="FF0000"/>
                          </a:solidFill>
                          <a:effectLst/>
                          <a:latin typeface="ＭＳ Ｐゴシック" panose="020B0600070205080204" pitchFamily="50" charset="-128"/>
                          <a:ea typeface="ＭＳ Ｐゴシック" panose="020B0600070205080204" pitchFamily="50" charset="-128"/>
                        </a:rPr>
                        <a:t>Only EWO-B, L &amp; M</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SORBET</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dirty="0">
                          <a:solidFill>
                            <a:srgbClr val="FF0000"/>
                          </a:solidFill>
                          <a:effectLst/>
                          <a:latin typeface="ＭＳ Ｐゴシック" panose="020B0600070205080204" pitchFamily="50" charset="-128"/>
                          <a:ea typeface="ＭＳ Ｐゴシック" panose="020B0600070205080204" pitchFamily="50" charset="-128"/>
                        </a:rPr>
                        <a:t>Normal, L &amp; M</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Others</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OFF</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72303">
                <a:tc rowSpan="2">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MGF</a:t>
                      </a:r>
                    </a:p>
                  </a:txBody>
                  <a:tcPr marL="9938" marR="9938" marT="9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MGF-I</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a:solidFill>
                            <a:srgbClr val="FF0000"/>
                          </a:solidFill>
                          <a:effectLst/>
                          <a:latin typeface="ＭＳ Ｐゴシック" panose="020B0600070205080204" pitchFamily="50" charset="-128"/>
                          <a:ea typeface="ＭＳ Ｐゴシック" panose="020B0600070205080204" pitchFamily="50" charset="-128"/>
                        </a:rPr>
                        <a:t>Normal, L &amp; M</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72303">
                <a:tc v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MGF-O</a:t>
                      </a:r>
                    </a:p>
                  </a:txBody>
                  <a:tcPr marL="9938" marR="9938" marT="99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700" b="1" i="0" u="none" strike="noStrike">
                          <a:solidFill>
                            <a:srgbClr val="FF0000"/>
                          </a:solidFill>
                          <a:effectLst/>
                          <a:latin typeface="ＭＳ Ｐゴシック" panose="020B0600070205080204" pitchFamily="50" charset="-128"/>
                          <a:ea typeface="ＭＳ Ｐゴシック" panose="020B0600070205080204" pitchFamily="50" charset="-128"/>
                        </a:rPr>
                        <a:t>Normal, only L</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72303">
                <a:tc gridSpan="2">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MSASI</a:t>
                      </a:r>
                    </a:p>
                  </a:txBody>
                  <a:tcPr marL="9938" marR="9938" marT="9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OFF</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72303">
                <a:tc gridSpan="2">
                  <a:txBody>
                    <a:bodyPr/>
                    <a:lstStyle/>
                    <a:p>
                      <a:pPr algn="ctr" fontAlgn="ctr"/>
                      <a:r>
                        <a:rPr lang="en-US" sz="1700" b="0" i="0" u="none" strike="noStrike">
                          <a:solidFill>
                            <a:srgbClr val="000000"/>
                          </a:solidFill>
                          <a:effectLst/>
                          <a:latin typeface="ＭＳ Ｐゴシック" panose="020B0600070205080204" pitchFamily="50" charset="-128"/>
                          <a:ea typeface="ＭＳ Ｐゴシック" panose="020B0600070205080204" pitchFamily="50" charset="-128"/>
                        </a:rPr>
                        <a:t>MDM</a:t>
                      </a:r>
                    </a:p>
                  </a:txBody>
                  <a:tcPr marL="9938" marR="9938" marT="99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fontAlgn="ctr"/>
                      <a:r>
                        <a:rPr lang="en-US" sz="1700" b="1" i="0" u="none" strike="noStrike" dirty="0">
                          <a:solidFill>
                            <a:srgbClr val="0070C0"/>
                          </a:solidFill>
                          <a:effectLst/>
                          <a:latin typeface="ＭＳ Ｐゴシック" panose="020B0600070205080204" pitchFamily="50" charset="-128"/>
                          <a:ea typeface="ＭＳ Ｐゴシック" panose="020B0600070205080204" pitchFamily="50" charset="-128"/>
                        </a:rPr>
                        <a:t>Normal, only L</a:t>
                      </a:r>
                    </a:p>
                  </a:txBody>
                  <a:tcPr marL="9938" marR="9938" marT="99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
        <p:nvSpPr>
          <p:cNvPr id="27" name="テキスト ボックス 26">
            <a:extLst>
              <a:ext uri="{FF2B5EF4-FFF2-40B4-BE49-F238E27FC236}">
                <a16:creationId xmlns:a16="http://schemas.microsoft.com/office/drawing/2014/main" id="{135D85B7-5311-445E-913E-CC50D356F801}"/>
              </a:ext>
            </a:extLst>
          </p:cNvPr>
          <p:cNvSpPr txBox="1"/>
          <p:nvPr/>
        </p:nvSpPr>
        <p:spPr>
          <a:xfrm>
            <a:off x="96864" y="947775"/>
            <a:ext cx="48489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Instruments</a:t>
            </a:r>
          </a:p>
        </p:txBody>
      </p:sp>
      <p:sp>
        <p:nvSpPr>
          <p:cNvPr id="28" name="テキスト ボックス 27">
            <a:extLst>
              <a:ext uri="{FF2B5EF4-FFF2-40B4-BE49-F238E27FC236}">
                <a16:creationId xmlns:a16="http://schemas.microsoft.com/office/drawing/2014/main" id="{8E6F16F6-420B-4B61-9F55-8C5D17C6031D}"/>
              </a:ext>
            </a:extLst>
          </p:cNvPr>
          <p:cNvSpPr txBox="1"/>
          <p:nvPr/>
        </p:nvSpPr>
        <p:spPr>
          <a:xfrm>
            <a:off x="0" y="5166868"/>
            <a:ext cx="271574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9FB8CD">
                    <a:lumMod val="20000"/>
                    <a:lumOff val="80000"/>
                  </a:srgbClr>
                </a:solidFill>
                <a:effectLst/>
                <a:uLnTx/>
                <a:uFillTx/>
                <a:latin typeface="Calibri"/>
                <a:ea typeface="ＭＳ Ｐゴシック" panose="020B0600070205080204" pitchFamily="50" charset="-128"/>
                <a:cs typeface="+mn-cs"/>
              </a:rPr>
              <a:t>Same as 2</a:t>
            </a:r>
            <a:r>
              <a:rPr kumimoji="1" lang="en-US" altLang="ja-JP" sz="2000" b="1" i="0" u="none" strike="noStrike" kern="1200" cap="none" spc="0" normalizeH="0" baseline="30000" noProof="0" dirty="0">
                <a:ln>
                  <a:noFill/>
                </a:ln>
                <a:solidFill>
                  <a:srgbClr val="9FB8CD">
                    <a:lumMod val="20000"/>
                    <a:lumOff val="80000"/>
                  </a:srgbClr>
                </a:solidFill>
                <a:effectLst/>
                <a:uLnTx/>
                <a:uFillTx/>
                <a:latin typeface="Calibri"/>
                <a:ea typeface="ＭＳ Ｐゴシック" panose="020B0600070205080204" pitchFamily="50" charset="-128"/>
                <a:cs typeface="+mn-cs"/>
              </a:rPr>
              <a:t>nd</a:t>
            </a:r>
            <a:r>
              <a:rPr kumimoji="1" lang="en-US" altLang="ja-JP" sz="2000" b="1" i="0" u="none" strike="noStrike" kern="1200" cap="none" spc="0" normalizeH="0" baseline="0" noProof="0" dirty="0">
                <a:ln>
                  <a:noFill/>
                </a:ln>
                <a:solidFill>
                  <a:srgbClr val="9FB8CD">
                    <a:lumMod val="20000"/>
                    <a:lumOff val="80000"/>
                  </a:srgbClr>
                </a:solidFill>
                <a:effectLst/>
                <a:uLnTx/>
                <a:uFillTx/>
                <a:latin typeface="Calibri"/>
                <a:ea typeface="ＭＳ Ｐゴシック" panose="020B0600070205080204" pitchFamily="50" charset="-128"/>
                <a:cs typeface="+mn-cs"/>
              </a:rPr>
              <a:t> Venus flyby</a:t>
            </a:r>
            <a:endParaRPr kumimoji="1" lang="ja-JP" altLang="en-US" sz="2000" b="1" i="0" u="none" strike="noStrike" kern="1200" cap="none" spc="0" normalizeH="0" baseline="0" noProof="0" dirty="0">
              <a:ln>
                <a:noFill/>
              </a:ln>
              <a:solidFill>
                <a:srgbClr val="9FB8CD">
                  <a:lumMod val="20000"/>
                  <a:lumOff val="80000"/>
                </a:srgbClr>
              </a:solidFill>
              <a:effectLst/>
              <a:uLnTx/>
              <a:uFillTx/>
              <a:latin typeface="Calibri"/>
              <a:ea typeface="ＭＳ Ｐゴシック" panose="020B0600070205080204" pitchFamily="50" charset="-128"/>
              <a:cs typeface="+mn-cs"/>
            </a:endParaRPr>
          </a:p>
        </p:txBody>
      </p:sp>
      <p:sp>
        <p:nvSpPr>
          <p:cNvPr id="29" name="テキスト ボックス 28">
            <a:extLst>
              <a:ext uri="{FF2B5EF4-FFF2-40B4-BE49-F238E27FC236}">
                <a16:creationId xmlns:a16="http://schemas.microsoft.com/office/drawing/2014/main" id="{B11717C3-2393-4474-8831-73CC485CF35E}"/>
              </a:ext>
            </a:extLst>
          </p:cNvPr>
          <p:cNvSpPr txBox="1"/>
          <p:nvPr/>
        </p:nvSpPr>
        <p:spPr>
          <a:xfrm>
            <a:off x="6849" y="5680179"/>
            <a:ext cx="516826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Duration</a:t>
            </a:r>
            <a:r>
              <a:rPr kumimoji="1" lang="en-US" altLang="ja-JP"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±24 h</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TLM rate</a:t>
            </a:r>
            <a:r>
              <a:rPr kumimoji="1" lang="en-US" altLang="ja-JP"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~8 kbps</a:t>
            </a:r>
            <a:endParaRPr kumimoji="1" lang="ja-JP" altLang="en-US"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54D740D1-BB4D-4DBD-A59A-EF38F1AF6630}"/>
              </a:ext>
            </a:extLst>
          </p:cNvPr>
          <p:cNvSpPr txBox="1"/>
          <p:nvPr/>
        </p:nvSpPr>
        <p:spPr>
          <a:xfrm>
            <a:off x="6000375" y="5382312"/>
            <a:ext cx="23500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Courtesy of </a:t>
            </a:r>
            <a:r>
              <a:rPr kumimoji="1" lang="en-US" altLang="ja-JP" sz="1800" b="0" i="0" u="none" strike="noStrike" kern="1200" cap="none" spc="0" normalizeH="0" baseline="0" noProof="0" dirty="0" err="1">
                <a:ln>
                  <a:noFill/>
                </a:ln>
                <a:solidFill>
                  <a:prstClr val="white"/>
                </a:solidFill>
                <a:effectLst/>
                <a:uLnTx/>
                <a:uFillTx/>
                <a:latin typeface="Calibri"/>
                <a:ea typeface="ＭＳ Ｐゴシック" panose="020B0600070205080204" pitchFamily="50" charset="-128"/>
                <a:cs typeface="+mn-cs"/>
              </a:rPr>
              <a:t>Sae</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Aizawa</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4" name="図 3" descr="パソコンの画面&#10;&#10;自動的に生成された説明">
            <a:extLst>
              <a:ext uri="{FF2B5EF4-FFF2-40B4-BE49-F238E27FC236}">
                <a16:creationId xmlns:a16="http://schemas.microsoft.com/office/drawing/2014/main" id="{CF6B3286-393C-4144-83DF-109A4C0F9381}"/>
              </a:ext>
            </a:extLst>
          </p:cNvPr>
          <p:cNvPicPr>
            <a:picLocks noChangeAspect="1"/>
          </p:cNvPicPr>
          <p:nvPr/>
        </p:nvPicPr>
        <p:blipFill rotWithShape="1">
          <a:blip r:embed="rId7">
            <a:extLst>
              <a:ext uri="{28A0092B-C50C-407E-A947-70E740481C1C}">
                <a14:useLocalDpi xmlns:a14="http://schemas.microsoft.com/office/drawing/2010/main" val="0"/>
              </a:ext>
            </a:extLst>
          </a:blip>
          <a:srcRect l="6152" t="8717" r="8947"/>
          <a:stretch/>
        </p:blipFill>
        <p:spPr>
          <a:xfrm>
            <a:off x="4902231" y="1407993"/>
            <a:ext cx="7263371" cy="3904688"/>
          </a:xfrm>
          <a:prstGeom prst="rect">
            <a:avLst/>
          </a:prstGeom>
        </p:spPr>
      </p:pic>
      <p:sp>
        <p:nvSpPr>
          <p:cNvPr id="26" name="テキスト ボックス 25">
            <a:extLst>
              <a:ext uri="{FF2B5EF4-FFF2-40B4-BE49-F238E27FC236}">
                <a16:creationId xmlns:a16="http://schemas.microsoft.com/office/drawing/2014/main" id="{B02BEB60-502D-4634-AF56-517A62654F90}"/>
              </a:ext>
            </a:extLst>
          </p:cNvPr>
          <p:cNvSpPr txBox="1"/>
          <p:nvPr/>
        </p:nvSpPr>
        <p:spPr>
          <a:xfrm>
            <a:off x="8840375" y="3717032"/>
            <a:ext cx="2740850" cy="646331"/>
          </a:xfrm>
          <a:prstGeom prst="rect">
            <a:avLst/>
          </a:prstGeom>
          <a:noFill/>
        </p:spPr>
        <p:txBody>
          <a:bodyPr wrap="square" rtlCol="0">
            <a:spAutoFit/>
          </a:bodyPr>
          <a:lstStyle/>
          <a:p>
            <a:r>
              <a:rPr lang="en-US" altLang="ja-JP" dirty="0">
                <a:solidFill>
                  <a:srgbClr val="FF00FF"/>
                </a:solidFill>
                <a:effectLst>
                  <a:outerShdw blurRad="38100" dist="38100" dir="2700000" algn="tl">
                    <a:srgbClr val="000000">
                      <a:alpha val="43137"/>
                    </a:srgbClr>
                  </a:outerShdw>
                </a:effectLst>
              </a:rPr>
              <a:t>Closest approach ever in southern hemisphere</a:t>
            </a:r>
            <a:r>
              <a:rPr kumimoji="1" lang="en-US" altLang="ja-JP" dirty="0">
                <a:solidFill>
                  <a:srgbClr val="FF00FF"/>
                </a:solidFill>
                <a:effectLst>
                  <a:outerShdw blurRad="38100" dist="38100" dir="2700000" algn="tl">
                    <a:srgbClr val="000000">
                      <a:alpha val="43137"/>
                    </a:srgbClr>
                  </a:outerShdw>
                </a:effectLst>
              </a:rPr>
              <a:t>!</a:t>
            </a:r>
            <a:endParaRPr kumimoji="1" lang="ja-JP" altLang="en-US" dirty="0">
              <a:solidFill>
                <a:srgbClr val="FF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255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343472" y="-18256"/>
            <a:ext cx="9708182" cy="1143000"/>
          </a:xfrm>
        </p:spPr>
        <p:txBody>
          <a:bodyPr>
            <a:normAutofit/>
          </a:bodyPr>
          <a:lstStyle/>
          <a:p>
            <a:r>
              <a:rPr kumimoji="1" lang="en-US" altLang="ja-JP" b="1" dirty="0">
                <a:solidFill>
                  <a:schemeClr val="tx1"/>
                </a:solidFill>
              </a:rPr>
              <a:t>Observation timeline</a:t>
            </a:r>
            <a:endParaRPr kumimoji="1" lang="ja-JP" altLang="en-US" b="1" dirty="0">
              <a:solidFill>
                <a:schemeClr val="tx1"/>
              </a:solidFill>
            </a:endParaRPr>
          </a:p>
        </p:txBody>
      </p:sp>
      <p:grpSp>
        <p:nvGrpSpPr>
          <p:cNvPr id="19" name="グループ化 18">
            <a:extLst>
              <a:ext uri="{FF2B5EF4-FFF2-40B4-BE49-F238E27FC236}">
                <a16:creationId xmlns:a16="http://schemas.microsoft.com/office/drawing/2014/main" id="{69329806-5B73-4269-84EC-30FB8880B689}"/>
              </a:ext>
            </a:extLst>
          </p:cNvPr>
          <p:cNvGrpSpPr/>
          <p:nvPr/>
        </p:nvGrpSpPr>
        <p:grpSpPr>
          <a:xfrm>
            <a:off x="6850" y="90132"/>
            <a:ext cx="12173932" cy="1048546"/>
            <a:chOff x="6850" y="90132"/>
            <a:chExt cx="12173932" cy="1048546"/>
          </a:xfrm>
        </p:grpSpPr>
        <p:cxnSp>
          <p:nvCxnSpPr>
            <p:cNvPr id="8" name="直線コネクタ 7">
              <a:extLst>
                <a:ext uri="{FF2B5EF4-FFF2-40B4-BE49-F238E27FC236}">
                  <a16:creationId xmlns:a16="http://schemas.microsoft.com/office/drawing/2014/main" id="{0BDE25D1-1AEE-4B9E-97B6-A3ED45F15E72}"/>
                </a:ext>
              </a:extLst>
            </p:cNvPr>
            <p:cNvCxnSpPr/>
            <p:nvPr/>
          </p:nvCxnSpPr>
          <p:spPr>
            <a:xfrm>
              <a:off x="479377" y="836712"/>
              <a:ext cx="11089231" cy="0"/>
            </a:xfrm>
            <a:prstGeom prst="line">
              <a:avLst/>
            </a:prstGeom>
            <a:ln w="57150">
              <a:solidFill>
                <a:srgbClr val="6699FF">
                  <a:alpha val="74902"/>
                </a:srgbClr>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5265C3E5-1C6B-4529-8551-AA27C7D719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62" t="9374" r="10404" b="13210"/>
            <a:stretch/>
          </p:blipFill>
          <p:spPr>
            <a:xfrm>
              <a:off x="6850" y="175766"/>
              <a:ext cx="1487549" cy="920090"/>
            </a:xfrm>
            <a:prstGeom prst="rect">
              <a:avLst/>
            </a:prstGeom>
          </p:spPr>
        </p:pic>
        <p:pic>
          <p:nvPicPr>
            <p:cNvPr id="37" name="図 36">
              <a:extLst>
                <a:ext uri="{FF2B5EF4-FFF2-40B4-BE49-F238E27FC236}">
                  <a16:creationId xmlns:a16="http://schemas.microsoft.com/office/drawing/2014/main" id="{7ED1747A-A92C-43D4-B948-58B019CB0C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614" t="49356" r="28136" b="35030"/>
            <a:stretch/>
          </p:blipFill>
          <p:spPr>
            <a:xfrm rot="21540000">
              <a:off x="11069779" y="285637"/>
              <a:ext cx="1111003" cy="853041"/>
            </a:xfrm>
            <a:prstGeom prst="rect">
              <a:avLst/>
            </a:prstGeom>
          </p:spPr>
        </p:pic>
        <p:pic>
          <p:nvPicPr>
            <p:cNvPr id="35" name="図 34">
              <a:extLst>
                <a:ext uri="{FF2B5EF4-FFF2-40B4-BE49-F238E27FC236}">
                  <a16:creationId xmlns:a16="http://schemas.microsoft.com/office/drawing/2014/main" id="{B4EAD406-078E-4D7D-B101-6A51FF36D3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1654" y="90132"/>
              <a:ext cx="957754" cy="579165"/>
            </a:xfrm>
            <a:prstGeom prst="rect">
              <a:avLst/>
            </a:prstGeom>
          </p:spPr>
        </p:pic>
        <p:pic>
          <p:nvPicPr>
            <p:cNvPr id="36" name="図 35">
              <a:extLst>
                <a:ext uri="{FF2B5EF4-FFF2-40B4-BE49-F238E27FC236}">
                  <a16:creationId xmlns:a16="http://schemas.microsoft.com/office/drawing/2014/main" id="{48D33ABB-E5C2-4BCC-9C31-D08DB613BA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378" y="177421"/>
              <a:ext cx="1121573" cy="404585"/>
            </a:xfrm>
            <a:prstGeom prst="rect">
              <a:avLst/>
            </a:prstGeom>
          </p:spPr>
        </p:pic>
      </p:grpSp>
      <p:sp>
        <p:nvSpPr>
          <p:cNvPr id="3" name="スライド番号プレースホルダー 2">
            <a:extLst>
              <a:ext uri="{FF2B5EF4-FFF2-40B4-BE49-F238E27FC236}">
                <a16:creationId xmlns:a16="http://schemas.microsoft.com/office/drawing/2014/main" id="{B74E63E4-3485-4493-8BDF-4FA66A3203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24" name="表 50">
            <a:extLst>
              <a:ext uri="{FF2B5EF4-FFF2-40B4-BE49-F238E27FC236}">
                <a16:creationId xmlns:a16="http://schemas.microsoft.com/office/drawing/2014/main" id="{7AEAA809-661F-479D-AD8F-7A548FB35164}"/>
              </a:ext>
            </a:extLst>
          </p:cNvPr>
          <p:cNvGraphicFramePr>
            <a:graphicFrameLocks noGrp="1"/>
          </p:cNvGraphicFramePr>
          <p:nvPr/>
        </p:nvGraphicFramePr>
        <p:xfrm>
          <a:off x="86598" y="1032076"/>
          <a:ext cx="4209202" cy="5760720"/>
        </p:xfrm>
        <a:graphic>
          <a:graphicData uri="http://schemas.openxmlformats.org/drawingml/2006/table">
            <a:tbl>
              <a:tblPr firstRow="1" bandRow="1">
                <a:tableStyleId>{5C22544A-7EE6-4342-B048-85BDC9FD1C3A}</a:tableStyleId>
              </a:tblPr>
              <a:tblGrid>
                <a:gridCol w="2264986">
                  <a:extLst>
                    <a:ext uri="{9D8B030D-6E8A-4147-A177-3AD203B41FA5}">
                      <a16:colId xmlns:a16="http://schemas.microsoft.com/office/drawing/2014/main" val="187131678"/>
                    </a:ext>
                  </a:extLst>
                </a:gridCol>
                <a:gridCol w="1944216">
                  <a:extLst>
                    <a:ext uri="{9D8B030D-6E8A-4147-A177-3AD203B41FA5}">
                      <a16:colId xmlns:a16="http://schemas.microsoft.com/office/drawing/2014/main" val="3397275447"/>
                    </a:ext>
                  </a:extLst>
                </a:gridCol>
              </a:tblGrid>
              <a:tr h="194470">
                <a:tc>
                  <a:txBody>
                    <a:bodyPr/>
                    <a:lstStyle/>
                    <a:p>
                      <a:r>
                        <a:rPr kumimoji="1" lang="en-US" altLang="ja-JP" sz="1200" dirty="0"/>
                        <a:t>Event</a:t>
                      </a:r>
                      <a:endParaRPr kumimoji="1" lang="ja-JP" altLang="en-US" sz="1200" dirty="0"/>
                    </a:p>
                  </a:txBody>
                  <a:tcPr/>
                </a:tc>
                <a:tc>
                  <a:txBody>
                    <a:bodyPr/>
                    <a:lstStyle/>
                    <a:p>
                      <a:r>
                        <a:rPr kumimoji="1" lang="en-US" altLang="ja-JP" sz="1200" dirty="0"/>
                        <a:t>Time (UT)</a:t>
                      </a:r>
                      <a:endParaRPr kumimoji="1" lang="ja-JP" altLang="en-US" sz="1200" dirty="0"/>
                    </a:p>
                  </a:txBody>
                  <a:tcPr/>
                </a:tc>
                <a:extLst>
                  <a:ext uri="{0D108BD9-81ED-4DB2-BD59-A6C34878D82A}">
                    <a16:rowId xmlns:a16="http://schemas.microsoft.com/office/drawing/2014/main" val="1200035053"/>
                  </a:ext>
                </a:extLst>
              </a:tr>
              <a:tr h="194470">
                <a:tc>
                  <a:txBody>
                    <a:bodyPr/>
                    <a:lstStyle/>
                    <a:p>
                      <a:r>
                        <a:rPr kumimoji="1" lang="en-US" altLang="ja-JP" sz="1200" dirty="0">
                          <a:solidFill>
                            <a:schemeClr val="tx1"/>
                          </a:solidFill>
                        </a:rPr>
                        <a:t>Mio ON</a:t>
                      </a:r>
                      <a:endParaRPr kumimoji="1" lang="ja-JP" altLang="en-US" sz="1200" dirty="0">
                        <a:solidFill>
                          <a:schemeClr val="tx1"/>
                        </a:solidFill>
                      </a:endParaRPr>
                    </a:p>
                  </a:txBody>
                  <a:tcPr/>
                </a:tc>
                <a:tc>
                  <a:txBody>
                    <a:bodyPr/>
                    <a:lstStyle/>
                    <a:p>
                      <a:r>
                        <a:rPr kumimoji="1" lang="en-US" altLang="ja-JP" sz="1200" dirty="0"/>
                        <a:t>2021/09/30T09:00:00</a:t>
                      </a:r>
                    </a:p>
                  </a:txBody>
                  <a:tcPr/>
                </a:tc>
                <a:extLst>
                  <a:ext uri="{0D108BD9-81ED-4DB2-BD59-A6C34878D82A}">
                    <a16:rowId xmlns:a16="http://schemas.microsoft.com/office/drawing/2014/main" val="1035292334"/>
                  </a:ext>
                </a:extLst>
              </a:tr>
              <a:tr h="194470">
                <a:tc>
                  <a:txBody>
                    <a:bodyPr/>
                    <a:lstStyle/>
                    <a:p>
                      <a:r>
                        <a:rPr kumimoji="1" lang="en-US" altLang="ja-JP" sz="1200" dirty="0">
                          <a:solidFill>
                            <a:srgbClr val="0000FF"/>
                          </a:solidFill>
                        </a:rPr>
                        <a:t>WOL #1</a:t>
                      </a:r>
                      <a:endParaRPr kumimoji="1" lang="ja-JP" altLang="en-US" sz="1200" dirty="0">
                        <a:solidFill>
                          <a:srgbClr val="0000FF"/>
                        </a:solidFill>
                      </a:endParaRPr>
                    </a:p>
                  </a:txBody>
                  <a:tcPr/>
                </a:tc>
                <a:tc>
                  <a:txBody>
                    <a:bodyPr/>
                    <a:lstStyle/>
                    <a:p>
                      <a:r>
                        <a:rPr kumimoji="1" lang="en-US" altLang="ja-JP" sz="1200" dirty="0"/>
                        <a:t>2021/09/30T23:34:42</a:t>
                      </a:r>
                    </a:p>
                  </a:txBody>
                  <a:tcPr/>
                </a:tc>
                <a:extLst>
                  <a:ext uri="{0D108BD9-81ED-4DB2-BD59-A6C34878D82A}">
                    <a16:rowId xmlns:a16="http://schemas.microsoft.com/office/drawing/2014/main" val="2795809852"/>
                  </a:ext>
                </a:extLst>
              </a:tr>
              <a:tr h="194470">
                <a:tc>
                  <a:txBody>
                    <a:bodyPr/>
                    <a:lstStyle/>
                    <a:p>
                      <a:r>
                        <a:rPr kumimoji="1" lang="en-US" altLang="ja-JP" sz="1200" b="0" dirty="0">
                          <a:solidFill>
                            <a:schemeClr val="tx1"/>
                          </a:solidFill>
                        </a:rPr>
                        <a:t>HV ON</a:t>
                      </a:r>
                      <a:endParaRPr kumimoji="1" lang="ja-JP" altLang="en-US" sz="1200" b="0" dirty="0">
                        <a:solidFill>
                          <a:schemeClr val="tx1"/>
                        </a:solidFill>
                      </a:endParaRPr>
                    </a:p>
                  </a:txBody>
                  <a:tcPr/>
                </a:tc>
                <a:tc>
                  <a:txBody>
                    <a:bodyPr/>
                    <a:lstStyle/>
                    <a:p>
                      <a:r>
                        <a:rPr kumimoji="1" lang="en-US" altLang="ja-JP" sz="1200" dirty="0"/>
                        <a:t>2021/10/01T00:04:42</a:t>
                      </a:r>
                      <a:endParaRPr kumimoji="1" lang="en-US" altLang="ja-JP" sz="1200" b="0" dirty="0">
                        <a:solidFill>
                          <a:schemeClr val="tx1"/>
                        </a:solidFill>
                      </a:endParaRPr>
                    </a:p>
                  </a:txBody>
                  <a:tcPr/>
                </a:tc>
                <a:extLst>
                  <a:ext uri="{0D108BD9-81ED-4DB2-BD59-A6C34878D82A}">
                    <a16:rowId xmlns:a16="http://schemas.microsoft.com/office/drawing/2014/main" val="2525240038"/>
                  </a:ext>
                </a:extLst>
              </a:tr>
              <a:tr h="194470">
                <a:tc>
                  <a:txBody>
                    <a:bodyPr/>
                    <a:lstStyle/>
                    <a:p>
                      <a:r>
                        <a:rPr kumimoji="1" lang="en-US" altLang="ja-JP" sz="1200" b="1" dirty="0">
                          <a:solidFill>
                            <a:srgbClr val="00B050"/>
                          </a:solidFill>
                        </a:rPr>
                        <a:t>OBS A (~8.6 h)</a:t>
                      </a:r>
                      <a:endParaRPr kumimoji="1" lang="ja-JP" altLang="en-US" sz="1200" b="1" dirty="0">
                        <a:solidFill>
                          <a:srgbClr val="00B050"/>
                        </a:solidFill>
                      </a:endParaRPr>
                    </a:p>
                  </a:txBody>
                  <a:tcPr/>
                </a:tc>
                <a:tc>
                  <a:txBody>
                    <a:bodyPr/>
                    <a:lstStyle/>
                    <a:p>
                      <a:r>
                        <a:rPr kumimoji="1" lang="en-US" altLang="ja-JP" sz="1200" b="0" dirty="0">
                          <a:solidFill>
                            <a:schemeClr val="tx1"/>
                          </a:solidFill>
                        </a:rPr>
                        <a:t>2021/10/01T02:31:58</a:t>
                      </a:r>
                      <a:endParaRPr kumimoji="1" lang="ja-JP" altLang="en-US" sz="1200" dirty="0"/>
                    </a:p>
                  </a:txBody>
                  <a:tcPr/>
                </a:tc>
                <a:extLst>
                  <a:ext uri="{0D108BD9-81ED-4DB2-BD59-A6C34878D82A}">
                    <a16:rowId xmlns:a16="http://schemas.microsoft.com/office/drawing/2014/main" val="3740642940"/>
                  </a:ext>
                </a:extLst>
              </a:tr>
              <a:tr h="194470">
                <a:tc>
                  <a:txBody>
                    <a:bodyPr/>
                    <a:lstStyle/>
                    <a:p>
                      <a:r>
                        <a:rPr kumimoji="1" lang="en-US" altLang="ja-JP" sz="1200" b="0" dirty="0">
                          <a:solidFill>
                            <a:schemeClr val="tx1"/>
                          </a:solidFill>
                        </a:rPr>
                        <a:t>HV OFF</a:t>
                      </a:r>
                      <a:endParaRPr kumimoji="1" lang="ja-JP" altLang="en-US" sz="1200" b="0" dirty="0">
                        <a:solidFill>
                          <a:schemeClr val="tx1"/>
                        </a:solidFill>
                      </a:endParaRPr>
                    </a:p>
                  </a:txBody>
                  <a:tcPr/>
                </a:tc>
                <a:tc>
                  <a:txBody>
                    <a:bodyPr/>
                    <a:lstStyle/>
                    <a:p>
                      <a:r>
                        <a:rPr kumimoji="1" lang="en-US" altLang="ja-JP" sz="1200" b="0" dirty="0">
                          <a:solidFill>
                            <a:schemeClr val="tx1"/>
                          </a:solidFill>
                        </a:rPr>
                        <a:t>2021/10/01T11:10:16</a:t>
                      </a:r>
                      <a:endParaRPr kumimoji="1" lang="ja-JP" altLang="en-US" sz="1200" dirty="0"/>
                    </a:p>
                  </a:txBody>
                  <a:tcPr/>
                </a:tc>
                <a:extLst>
                  <a:ext uri="{0D108BD9-81ED-4DB2-BD59-A6C34878D82A}">
                    <a16:rowId xmlns:a16="http://schemas.microsoft.com/office/drawing/2014/main" val="232188809"/>
                  </a:ext>
                </a:extLst>
              </a:tr>
              <a:tr h="194470">
                <a:tc>
                  <a:txBody>
                    <a:bodyPr/>
                    <a:lstStyle/>
                    <a:p>
                      <a:r>
                        <a:rPr kumimoji="1" lang="en-US" altLang="ja-JP" sz="1200" dirty="0">
                          <a:solidFill>
                            <a:srgbClr val="0000FF"/>
                          </a:solidFill>
                        </a:rPr>
                        <a:t>WOL #2</a:t>
                      </a:r>
                      <a:endParaRPr kumimoji="1" lang="ja-JP" altLang="en-US" sz="1200" dirty="0">
                        <a:solidFill>
                          <a:srgbClr val="0000FF"/>
                        </a:solidFill>
                      </a:endParaRPr>
                    </a:p>
                  </a:txBody>
                  <a:tcPr/>
                </a:tc>
                <a:tc>
                  <a:txBody>
                    <a:bodyPr/>
                    <a:lstStyle/>
                    <a:p>
                      <a:r>
                        <a:rPr kumimoji="1" lang="en-US" altLang="ja-JP" sz="1200" b="0" dirty="0">
                          <a:solidFill>
                            <a:schemeClr val="tx1"/>
                          </a:solidFill>
                        </a:rPr>
                        <a:t>2021/10/01T11:34:42</a:t>
                      </a:r>
                      <a:endParaRPr kumimoji="1" lang="ja-JP" altLang="en-US" sz="1200" dirty="0"/>
                    </a:p>
                  </a:txBody>
                  <a:tcPr/>
                </a:tc>
                <a:extLst>
                  <a:ext uri="{0D108BD9-81ED-4DB2-BD59-A6C34878D82A}">
                    <a16:rowId xmlns:a16="http://schemas.microsoft.com/office/drawing/2014/main" val="264649873"/>
                  </a:ext>
                </a:extLst>
              </a:tr>
              <a:tr h="194470">
                <a:tc>
                  <a:txBody>
                    <a:bodyPr/>
                    <a:lstStyle/>
                    <a:p>
                      <a:r>
                        <a:rPr kumimoji="1" lang="en-US" altLang="ja-JP" sz="1200" dirty="0">
                          <a:solidFill>
                            <a:schemeClr val="tx1"/>
                          </a:solidFill>
                        </a:rPr>
                        <a:t>HV ON</a:t>
                      </a:r>
                      <a:endParaRPr kumimoji="1" lang="ja-JP" altLang="en-US" sz="1200" dirty="0">
                        <a:solidFill>
                          <a:schemeClr val="tx1"/>
                        </a:solidFill>
                      </a:endParaRPr>
                    </a:p>
                  </a:txBody>
                  <a:tcPr/>
                </a:tc>
                <a:tc>
                  <a:txBody>
                    <a:bodyPr/>
                    <a:lstStyle/>
                    <a:p>
                      <a:r>
                        <a:rPr kumimoji="1" lang="en-US" altLang="ja-JP" sz="1200" b="0" dirty="0">
                          <a:solidFill>
                            <a:schemeClr val="tx1"/>
                          </a:solidFill>
                        </a:rPr>
                        <a:t>2021/10/01T12:04:42</a:t>
                      </a:r>
                      <a:endParaRPr kumimoji="1" lang="ja-JP" altLang="en-US" sz="1200" dirty="0"/>
                    </a:p>
                  </a:txBody>
                  <a:tcPr/>
                </a:tc>
                <a:extLst>
                  <a:ext uri="{0D108BD9-81ED-4DB2-BD59-A6C34878D82A}">
                    <a16:rowId xmlns:a16="http://schemas.microsoft.com/office/drawing/2014/main" val="2397506713"/>
                  </a:ext>
                </a:extLst>
              </a:tr>
              <a:tr h="194470">
                <a:tc>
                  <a:txBody>
                    <a:bodyPr/>
                    <a:lstStyle/>
                    <a:p>
                      <a:r>
                        <a:rPr kumimoji="1" lang="en-US" altLang="ja-JP" sz="1200" b="1" dirty="0">
                          <a:solidFill>
                            <a:srgbClr val="00B050"/>
                          </a:solidFill>
                        </a:rPr>
                        <a:t>OBS B (~3.1 h)</a:t>
                      </a:r>
                      <a:endParaRPr kumimoji="1" lang="ja-JP" altLang="en-US" sz="1200" b="1" dirty="0">
                        <a:solidFill>
                          <a:srgbClr val="00B050"/>
                        </a:solidFill>
                      </a:endParaRPr>
                    </a:p>
                  </a:txBody>
                  <a:tcPr/>
                </a:tc>
                <a:tc>
                  <a:txBody>
                    <a:bodyPr/>
                    <a:lstStyle/>
                    <a:p>
                      <a:r>
                        <a:rPr kumimoji="1" lang="en-US" altLang="ja-JP" sz="1200" b="0" dirty="0">
                          <a:solidFill>
                            <a:schemeClr val="tx1"/>
                          </a:solidFill>
                        </a:rPr>
                        <a:t>2021/10/01T14:31:40</a:t>
                      </a:r>
                    </a:p>
                  </a:txBody>
                  <a:tcPr/>
                </a:tc>
                <a:extLst>
                  <a:ext uri="{0D108BD9-81ED-4DB2-BD59-A6C34878D82A}">
                    <a16:rowId xmlns:a16="http://schemas.microsoft.com/office/drawing/2014/main" val="866191755"/>
                  </a:ext>
                </a:extLst>
              </a:tr>
              <a:tr h="194470">
                <a:tc>
                  <a:txBody>
                    <a:bodyPr/>
                    <a:lstStyle/>
                    <a:p>
                      <a:r>
                        <a:rPr kumimoji="1" lang="en-US" altLang="ja-JP" sz="1200" b="0" dirty="0"/>
                        <a:t>HV OFF</a:t>
                      </a:r>
                      <a:endParaRPr kumimoji="1" lang="ja-JP" altLang="en-US" sz="1200" b="0" dirty="0"/>
                    </a:p>
                  </a:txBody>
                  <a:tcPr/>
                </a:tc>
                <a:tc>
                  <a:txBody>
                    <a:bodyPr/>
                    <a:lstStyle/>
                    <a:p>
                      <a:r>
                        <a:rPr kumimoji="1" lang="en-US" altLang="ja-JP" sz="1200" b="0" dirty="0">
                          <a:solidFill>
                            <a:schemeClr val="tx1"/>
                          </a:solidFill>
                        </a:rPr>
                        <a:t>2021/10/01T17:40:16</a:t>
                      </a:r>
                    </a:p>
                  </a:txBody>
                  <a:tcPr/>
                </a:tc>
                <a:extLst>
                  <a:ext uri="{0D108BD9-81ED-4DB2-BD59-A6C34878D82A}">
                    <a16:rowId xmlns:a16="http://schemas.microsoft.com/office/drawing/2014/main" val="2520887178"/>
                  </a:ext>
                </a:extLst>
              </a:tr>
              <a:tr h="194470">
                <a:tc>
                  <a:txBody>
                    <a:bodyPr/>
                    <a:lstStyle/>
                    <a:p>
                      <a:r>
                        <a:rPr kumimoji="1" lang="en-US" altLang="ja-JP" sz="1200" dirty="0">
                          <a:solidFill>
                            <a:srgbClr val="0000FF"/>
                          </a:solidFill>
                        </a:rPr>
                        <a:t>WOL #3</a:t>
                      </a:r>
                      <a:endParaRPr kumimoji="1" lang="ja-JP" altLang="en-US" sz="1200" dirty="0">
                        <a:solidFill>
                          <a:srgbClr val="0000FF"/>
                        </a:solidFill>
                      </a:endParaRPr>
                    </a:p>
                  </a:txBody>
                  <a:tcPr/>
                </a:tc>
                <a:tc>
                  <a:txBody>
                    <a:bodyPr/>
                    <a:lstStyle/>
                    <a:p>
                      <a:r>
                        <a:rPr kumimoji="1" lang="en-US" altLang="ja-JP" sz="1200" b="0" dirty="0">
                          <a:solidFill>
                            <a:schemeClr val="tx1"/>
                          </a:solidFill>
                        </a:rPr>
                        <a:t>2021/10/01T18:04:42</a:t>
                      </a:r>
                    </a:p>
                  </a:txBody>
                  <a:tcPr/>
                </a:tc>
                <a:extLst>
                  <a:ext uri="{0D108BD9-81ED-4DB2-BD59-A6C34878D82A}">
                    <a16:rowId xmlns:a16="http://schemas.microsoft.com/office/drawing/2014/main" val="110385038"/>
                  </a:ext>
                </a:extLst>
              </a:tr>
              <a:tr h="194470">
                <a:tc>
                  <a:txBody>
                    <a:bodyPr/>
                    <a:lstStyle/>
                    <a:p>
                      <a:r>
                        <a:rPr kumimoji="1" lang="en-US" altLang="ja-JP" sz="1200" b="0" dirty="0"/>
                        <a:t>HV ON</a:t>
                      </a:r>
                      <a:endParaRPr kumimoji="1" lang="ja-JP" altLang="en-US" sz="1200" b="0" dirty="0"/>
                    </a:p>
                  </a:txBody>
                  <a:tcPr/>
                </a:tc>
                <a:tc>
                  <a:txBody>
                    <a:bodyPr/>
                    <a:lstStyle/>
                    <a:p>
                      <a:r>
                        <a:rPr kumimoji="1" lang="en-US" altLang="ja-JP" sz="1200" b="0" dirty="0">
                          <a:solidFill>
                            <a:schemeClr val="tx1"/>
                          </a:solidFill>
                        </a:rPr>
                        <a:t>2021/10/01T18:34:42</a:t>
                      </a:r>
                    </a:p>
                  </a:txBody>
                  <a:tcPr/>
                </a:tc>
                <a:extLst>
                  <a:ext uri="{0D108BD9-81ED-4DB2-BD59-A6C34878D82A}">
                    <a16:rowId xmlns:a16="http://schemas.microsoft.com/office/drawing/2014/main" val="1361645180"/>
                  </a:ext>
                </a:extLst>
              </a:tr>
              <a:tr h="194470">
                <a:tc>
                  <a:txBody>
                    <a:bodyPr/>
                    <a:lstStyle/>
                    <a:p>
                      <a:r>
                        <a:rPr kumimoji="1" lang="en-US" altLang="ja-JP" sz="1200" b="1" dirty="0">
                          <a:solidFill>
                            <a:srgbClr val="00B050"/>
                          </a:solidFill>
                        </a:rPr>
                        <a:t>OBS C (~0.3 h)</a:t>
                      </a:r>
                      <a:endParaRPr kumimoji="1" lang="ja-JP" altLang="en-US" sz="1200" b="1" dirty="0">
                        <a:solidFill>
                          <a:srgbClr val="00B050"/>
                        </a:solidFill>
                      </a:endParaRPr>
                    </a:p>
                  </a:txBody>
                  <a:tcPr/>
                </a:tc>
                <a:tc>
                  <a:txBody>
                    <a:bodyPr/>
                    <a:lstStyle/>
                    <a:p>
                      <a:r>
                        <a:rPr kumimoji="1" lang="en-US" altLang="ja-JP" sz="1200" b="0" dirty="0">
                          <a:solidFill>
                            <a:schemeClr val="tx1"/>
                          </a:solidFill>
                        </a:rPr>
                        <a:t>2021/10/01T21:01:40</a:t>
                      </a:r>
                    </a:p>
                  </a:txBody>
                  <a:tcPr/>
                </a:tc>
                <a:extLst>
                  <a:ext uri="{0D108BD9-81ED-4DB2-BD59-A6C34878D82A}">
                    <a16:rowId xmlns:a16="http://schemas.microsoft.com/office/drawing/2014/main" val="3257967094"/>
                  </a:ext>
                </a:extLst>
              </a:tr>
              <a:tr h="194470">
                <a:tc>
                  <a:txBody>
                    <a:bodyPr/>
                    <a:lstStyle/>
                    <a:p>
                      <a:r>
                        <a:rPr kumimoji="1" lang="en-US" altLang="ja-JP" sz="1200" dirty="0">
                          <a:solidFill>
                            <a:schemeClr val="tx1"/>
                          </a:solidFill>
                        </a:rPr>
                        <a:t>HV OFF</a:t>
                      </a:r>
                      <a:endParaRPr kumimoji="1" lang="ja-JP" altLang="en-US" sz="1200" dirty="0">
                        <a:solidFill>
                          <a:schemeClr val="tx1"/>
                        </a:solidFill>
                      </a:endParaRPr>
                    </a:p>
                  </a:txBody>
                  <a:tcPr/>
                </a:tc>
                <a:tc>
                  <a:txBody>
                    <a:bodyPr/>
                    <a:lstStyle/>
                    <a:p>
                      <a:r>
                        <a:rPr kumimoji="1" lang="en-US" altLang="ja-JP" sz="1200" b="0" dirty="0">
                          <a:solidFill>
                            <a:schemeClr val="tx1"/>
                          </a:solidFill>
                        </a:rPr>
                        <a:t>2021/10/01T21:15:16</a:t>
                      </a:r>
                    </a:p>
                  </a:txBody>
                  <a:tcPr/>
                </a:tc>
                <a:extLst>
                  <a:ext uri="{0D108BD9-81ED-4DB2-BD59-A6C34878D82A}">
                    <a16:rowId xmlns:a16="http://schemas.microsoft.com/office/drawing/2014/main" val="2444349062"/>
                  </a:ext>
                </a:extLst>
              </a:tr>
              <a:tr h="194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0000FF"/>
                          </a:solidFill>
                        </a:rPr>
                        <a:t>WOL #4</a:t>
                      </a:r>
                      <a:endParaRPr kumimoji="1" lang="ja-JP" altLang="en-US" sz="1200" dirty="0">
                        <a:solidFill>
                          <a:srgbClr val="0000FF"/>
                        </a:solidFill>
                      </a:endParaRPr>
                    </a:p>
                  </a:txBody>
                  <a:tcPr/>
                </a:tc>
                <a:tc>
                  <a:txBody>
                    <a:bodyPr/>
                    <a:lstStyle/>
                    <a:p>
                      <a:r>
                        <a:rPr kumimoji="1" lang="en-US" altLang="ja-JP" sz="1200" b="0" dirty="0">
                          <a:solidFill>
                            <a:schemeClr val="tx1"/>
                          </a:solidFill>
                        </a:rPr>
                        <a:t>2021/10/01T21:39:42</a:t>
                      </a:r>
                    </a:p>
                  </a:txBody>
                  <a:tcPr/>
                </a:tc>
                <a:extLst>
                  <a:ext uri="{0D108BD9-81ED-4DB2-BD59-A6C34878D82A}">
                    <a16:rowId xmlns:a16="http://schemas.microsoft.com/office/drawing/2014/main" val="2211591195"/>
                  </a:ext>
                </a:extLst>
              </a:tr>
              <a:tr h="194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HV ON</a:t>
                      </a:r>
                      <a:endParaRPr kumimoji="1" lang="ja-JP" altLang="en-US" sz="1200" dirty="0">
                        <a:solidFill>
                          <a:schemeClr val="tx1"/>
                        </a:solidFill>
                      </a:endParaRPr>
                    </a:p>
                  </a:txBody>
                  <a:tcPr/>
                </a:tc>
                <a:tc>
                  <a:txBody>
                    <a:bodyPr/>
                    <a:lstStyle/>
                    <a:p>
                      <a:r>
                        <a:rPr kumimoji="1" lang="en-US" altLang="ja-JP" sz="1200" b="0" dirty="0">
                          <a:solidFill>
                            <a:schemeClr val="tx1"/>
                          </a:solidFill>
                        </a:rPr>
                        <a:t>2021/10/01T22:09:42</a:t>
                      </a:r>
                    </a:p>
                  </a:txBody>
                  <a:tcPr/>
                </a:tc>
                <a:extLst>
                  <a:ext uri="{0D108BD9-81ED-4DB2-BD59-A6C34878D82A}">
                    <a16:rowId xmlns:a16="http://schemas.microsoft.com/office/drawing/2014/main" val="282614684"/>
                  </a:ext>
                </a:extLst>
              </a:tr>
              <a:tr h="194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rgbClr val="00B050"/>
                          </a:solidFill>
                        </a:rPr>
                        <a:t>OBS D (~0.6 h)</a:t>
                      </a:r>
                      <a:endParaRPr kumimoji="1" lang="ja-JP" altLang="en-US" sz="1200" b="1" dirty="0">
                        <a:solidFill>
                          <a:srgbClr val="00B050"/>
                        </a:solidFill>
                      </a:endParaRPr>
                    </a:p>
                  </a:txBody>
                  <a:tcPr/>
                </a:tc>
                <a:tc>
                  <a:txBody>
                    <a:bodyPr/>
                    <a:lstStyle/>
                    <a:p>
                      <a:r>
                        <a:rPr kumimoji="1" lang="en-US" altLang="ja-JP" sz="1200" b="0" dirty="0">
                          <a:solidFill>
                            <a:schemeClr val="tx1"/>
                          </a:solidFill>
                        </a:rPr>
                        <a:t>2021/10/02T00:36:40</a:t>
                      </a:r>
                    </a:p>
                  </a:txBody>
                  <a:tcPr/>
                </a:tc>
                <a:extLst>
                  <a:ext uri="{0D108BD9-81ED-4DB2-BD59-A6C34878D82A}">
                    <a16:rowId xmlns:a16="http://schemas.microsoft.com/office/drawing/2014/main" val="984772506"/>
                  </a:ext>
                </a:extLst>
              </a:tr>
              <a:tr h="194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HV OFF</a:t>
                      </a:r>
                      <a:endParaRPr kumimoji="1" lang="ja-JP" altLang="en-US" sz="1200" dirty="0">
                        <a:solidFill>
                          <a:schemeClr val="tx1"/>
                        </a:solidFill>
                      </a:endParaRPr>
                    </a:p>
                  </a:txBody>
                  <a:tcPr/>
                </a:tc>
                <a:tc>
                  <a:txBody>
                    <a:bodyPr/>
                    <a:lstStyle/>
                    <a:p>
                      <a:r>
                        <a:rPr kumimoji="1" lang="en-US" altLang="ja-JP" sz="1200" b="0" dirty="0">
                          <a:solidFill>
                            <a:schemeClr val="tx1"/>
                          </a:solidFill>
                        </a:rPr>
                        <a:t>2021/10/02T01:10:16</a:t>
                      </a:r>
                    </a:p>
                  </a:txBody>
                  <a:tcPr/>
                </a:tc>
                <a:extLst>
                  <a:ext uri="{0D108BD9-81ED-4DB2-BD59-A6C34878D82A}">
                    <a16:rowId xmlns:a16="http://schemas.microsoft.com/office/drawing/2014/main" val="368120490"/>
                  </a:ext>
                </a:extLst>
              </a:tr>
              <a:tr h="194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0000FF"/>
                          </a:solidFill>
                        </a:rPr>
                        <a:t>WOL #5</a:t>
                      </a:r>
                      <a:endParaRPr kumimoji="1" lang="ja-JP" altLang="en-US" sz="1200" dirty="0">
                        <a:solidFill>
                          <a:srgbClr val="0000FF"/>
                        </a:solidFill>
                      </a:endParaRPr>
                    </a:p>
                  </a:txBody>
                  <a:tcPr/>
                </a:tc>
                <a:tc>
                  <a:txBody>
                    <a:bodyPr/>
                    <a:lstStyle/>
                    <a:p>
                      <a:r>
                        <a:rPr kumimoji="1" lang="en-US" altLang="ja-JP" sz="1200" b="0" dirty="0">
                          <a:solidFill>
                            <a:schemeClr val="tx1"/>
                          </a:solidFill>
                        </a:rPr>
                        <a:t>2021/10/02T01:34:42</a:t>
                      </a:r>
                    </a:p>
                  </a:txBody>
                  <a:tcPr/>
                </a:tc>
                <a:extLst>
                  <a:ext uri="{0D108BD9-81ED-4DB2-BD59-A6C34878D82A}">
                    <a16:rowId xmlns:a16="http://schemas.microsoft.com/office/drawing/2014/main" val="2789021365"/>
                  </a:ext>
                </a:extLst>
              </a:tr>
              <a:tr h="194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HV ON</a:t>
                      </a:r>
                      <a:endParaRPr kumimoji="1" lang="ja-JP" altLang="en-US"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rPr>
                        <a:t>2021/10/02T02:04:42</a:t>
                      </a:r>
                    </a:p>
                  </a:txBody>
                  <a:tcPr/>
                </a:tc>
                <a:extLst>
                  <a:ext uri="{0D108BD9-81ED-4DB2-BD59-A6C34878D82A}">
                    <a16:rowId xmlns:a16="http://schemas.microsoft.com/office/drawing/2014/main" val="1061558614"/>
                  </a:ext>
                </a:extLst>
              </a:tr>
              <a:tr h="194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rgbClr val="00B050"/>
                          </a:solidFill>
                        </a:rPr>
                        <a:t>OBS E (~6.6 h)</a:t>
                      </a:r>
                      <a:endParaRPr kumimoji="1" lang="ja-JP" altLang="en-US" sz="1200" b="1" dirty="0">
                        <a:solidFill>
                          <a:srgbClr val="00B050"/>
                        </a:solidFill>
                      </a:endParaRPr>
                    </a:p>
                  </a:txBody>
                  <a:tcPr/>
                </a:tc>
                <a:tc>
                  <a:txBody>
                    <a:bodyPr/>
                    <a:lstStyle/>
                    <a:p>
                      <a:r>
                        <a:rPr kumimoji="1" lang="en-US" altLang="ja-JP" sz="1200" b="0" dirty="0">
                          <a:solidFill>
                            <a:schemeClr val="tx1"/>
                          </a:solidFill>
                        </a:rPr>
                        <a:t>2021/10/02T04:31:40</a:t>
                      </a:r>
                    </a:p>
                  </a:txBody>
                  <a:tcPr/>
                </a:tc>
                <a:extLst>
                  <a:ext uri="{0D108BD9-81ED-4DB2-BD59-A6C34878D82A}">
                    <a16:rowId xmlns:a16="http://schemas.microsoft.com/office/drawing/2014/main" val="2660689339"/>
                  </a:ext>
                </a:extLst>
              </a:tr>
            </a:tbl>
          </a:graphicData>
        </a:graphic>
      </p:graphicFrame>
      <p:sp>
        <p:nvSpPr>
          <p:cNvPr id="26" name="テキスト ボックス 25">
            <a:extLst>
              <a:ext uri="{FF2B5EF4-FFF2-40B4-BE49-F238E27FC236}">
                <a16:creationId xmlns:a16="http://schemas.microsoft.com/office/drawing/2014/main" id="{F4ACD168-9564-4758-8AD2-430E175AF299}"/>
              </a:ext>
            </a:extLst>
          </p:cNvPr>
          <p:cNvSpPr txBox="1"/>
          <p:nvPr/>
        </p:nvSpPr>
        <p:spPr>
          <a:xfrm>
            <a:off x="4244188" y="5414439"/>
            <a:ext cx="221185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rPr>
              <a:t># MIA/MEA/HEP-e/ENA are ready by 22:53:34 (but in TLM MODE 10, 4 kbps for science)</a:t>
            </a:r>
            <a:endParaRPr kumimoji="1" lang="ja-JP" altLang="en-US" sz="1600" b="0"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A3B8EC72-6792-4CD1-9939-B612CD458615}"/>
              </a:ext>
            </a:extLst>
          </p:cNvPr>
          <p:cNvPicPr>
            <a:picLocks noChangeAspect="1"/>
          </p:cNvPicPr>
          <p:nvPr/>
        </p:nvPicPr>
        <p:blipFill>
          <a:blip r:embed="rId7"/>
          <a:stretch>
            <a:fillRect/>
          </a:stretch>
        </p:blipFill>
        <p:spPr>
          <a:xfrm>
            <a:off x="6096000" y="849362"/>
            <a:ext cx="6325229" cy="6315509"/>
          </a:xfrm>
          <a:prstGeom prst="rect">
            <a:avLst/>
          </a:prstGeom>
        </p:spPr>
      </p:pic>
      <p:sp>
        <p:nvSpPr>
          <p:cNvPr id="68" name="テキスト ボックス 67">
            <a:extLst>
              <a:ext uri="{FF2B5EF4-FFF2-40B4-BE49-F238E27FC236}">
                <a16:creationId xmlns:a16="http://schemas.microsoft.com/office/drawing/2014/main" id="{A42D3EFF-A260-4DD2-9086-24DBA22F934D}"/>
              </a:ext>
            </a:extLst>
          </p:cNvPr>
          <p:cNvSpPr txBox="1"/>
          <p:nvPr/>
        </p:nvSpPr>
        <p:spPr>
          <a:xfrm>
            <a:off x="10359441" y="5967463"/>
            <a:ext cx="8707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10/1 21:00</a:t>
            </a:r>
            <a:endParaRPr kumimoji="1"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70" name="テキスト ボックス 69">
            <a:extLst>
              <a:ext uri="{FF2B5EF4-FFF2-40B4-BE49-F238E27FC236}">
                <a16:creationId xmlns:a16="http://schemas.microsoft.com/office/drawing/2014/main" id="{8D7A3BDE-AC12-4181-A23D-EEB27180937F}"/>
              </a:ext>
            </a:extLst>
          </p:cNvPr>
          <p:cNvSpPr txBox="1"/>
          <p:nvPr/>
        </p:nvSpPr>
        <p:spPr>
          <a:xfrm>
            <a:off x="7024046" y="2178635"/>
            <a:ext cx="8698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FF"/>
                </a:solidFill>
                <a:effectLst/>
                <a:uLnTx/>
                <a:uFillTx/>
                <a:latin typeface="Calibri"/>
                <a:ea typeface="ＭＳ Ｐゴシック" panose="020B0600070205080204" pitchFamily="50" charset="-128"/>
                <a:cs typeface="+mn-cs"/>
              </a:rPr>
              <a:t>WOL#5</a:t>
            </a:r>
            <a:endParaRPr kumimoji="1" lang="ja-JP" altLang="en-US" sz="1800" b="0" i="0" u="none" strike="noStrike" kern="1200" cap="none" spc="0" normalizeH="0" baseline="0" noProof="0" dirty="0">
              <a:ln>
                <a:noFill/>
              </a:ln>
              <a:solidFill>
                <a:srgbClr val="0000FF"/>
              </a:solidFill>
              <a:effectLst/>
              <a:uLnTx/>
              <a:uFillTx/>
              <a:latin typeface="Calibri"/>
              <a:ea typeface="ＭＳ Ｐゴシック" panose="020B0600070205080204" pitchFamily="50" charset="-128"/>
              <a:cs typeface="+mn-cs"/>
            </a:endParaRPr>
          </a:p>
        </p:txBody>
      </p:sp>
      <p:sp>
        <p:nvSpPr>
          <p:cNvPr id="71" name="テキスト ボックス 70">
            <a:extLst>
              <a:ext uri="{FF2B5EF4-FFF2-40B4-BE49-F238E27FC236}">
                <a16:creationId xmlns:a16="http://schemas.microsoft.com/office/drawing/2014/main" id="{1DC24613-9CE1-4E97-A363-8ABE747163B4}"/>
              </a:ext>
            </a:extLst>
          </p:cNvPr>
          <p:cNvSpPr txBox="1"/>
          <p:nvPr/>
        </p:nvSpPr>
        <p:spPr>
          <a:xfrm>
            <a:off x="9980019" y="5355873"/>
            <a:ext cx="8698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FF"/>
                </a:solidFill>
                <a:effectLst/>
                <a:uLnTx/>
                <a:uFillTx/>
                <a:latin typeface="Calibri"/>
                <a:ea typeface="ＭＳ Ｐゴシック" panose="020B0600070205080204" pitchFamily="50" charset="-128"/>
                <a:cs typeface="+mn-cs"/>
              </a:rPr>
              <a:t>WOL#4</a:t>
            </a:r>
            <a:endParaRPr kumimoji="1" lang="ja-JP" altLang="en-US" sz="1800" b="0" i="0" u="none" strike="noStrike" kern="1200" cap="none" spc="0" normalizeH="0" baseline="0" noProof="0" dirty="0">
              <a:ln>
                <a:noFill/>
              </a:ln>
              <a:solidFill>
                <a:srgbClr val="0000FF"/>
              </a:solidFill>
              <a:effectLst/>
              <a:uLnTx/>
              <a:uFillTx/>
              <a:latin typeface="Calibri"/>
              <a:ea typeface="ＭＳ Ｐゴシック" panose="020B0600070205080204" pitchFamily="50" charset="-128"/>
              <a:cs typeface="+mn-cs"/>
            </a:endParaRPr>
          </a:p>
        </p:txBody>
      </p:sp>
      <p:sp>
        <p:nvSpPr>
          <p:cNvPr id="74" name="テキスト ボックス 73">
            <a:extLst>
              <a:ext uri="{FF2B5EF4-FFF2-40B4-BE49-F238E27FC236}">
                <a16:creationId xmlns:a16="http://schemas.microsoft.com/office/drawing/2014/main" id="{BC227C7D-365A-4C5C-99C5-EB36351938CE}"/>
              </a:ext>
            </a:extLst>
          </p:cNvPr>
          <p:cNvSpPr txBox="1"/>
          <p:nvPr/>
        </p:nvSpPr>
        <p:spPr>
          <a:xfrm>
            <a:off x="11133285" y="5698900"/>
            <a:ext cx="7537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rPr>
              <a:t>OBS C</a:t>
            </a:r>
            <a:endParaRPr kumimoji="1" lang="ja-JP" altLang="en-US" sz="1800" b="1"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endParaRPr>
          </a:p>
        </p:txBody>
      </p:sp>
      <p:sp>
        <p:nvSpPr>
          <p:cNvPr id="75" name="テキスト ボックス 74">
            <a:extLst>
              <a:ext uri="{FF2B5EF4-FFF2-40B4-BE49-F238E27FC236}">
                <a16:creationId xmlns:a16="http://schemas.microsoft.com/office/drawing/2014/main" id="{9CFB2B43-7BEA-4B8A-A1B1-9BF3D33C2EAD}"/>
              </a:ext>
            </a:extLst>
          </p:cNvPr>
          <p:cNvSpPr txBox="1"/>
          <p:nvPr/>
        </p:nvSpPr>
        <p:spPr>
          <a:xfrm>
            <a:off x="8400256" y="2470073"/>
            <a:ext cx="7777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rPr>
              <a:t>OBS D</a:t>
            </a:r>
            <a:endParaRPr kumimoji="1" lang="ja-JP" altLang="en-US" sz="1800" b="1"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endParaRPr>
          </a:p>
        </p:txBody>
      </p:sp>
      <p:sp>
        <p:nvSpPr>
          <p:cNvPr id="76" name="テキスト ボックス 75">
            <a:extLst>
              <a:ext uri="{FF2B5EF4-FFF2-40B4-BE49-F238E27FC236}">
                <a16:creationId xmlns:a16="http://schemas.microsoft.com/office/drawing/2014/main" id="{F389DAAC-D4B7-4985-8F30-7F357C8EF9D0}"/>
              </a:ext>
            </a:extLst>
          </p:cNvPr>
          <p:cNvSpPr txBox="1"/>
          <p:nvPr/>
        </p:nvSpPr>
        <p:spPr>
          <a:xfrm>
            <a:off x="9724624" y="5031833"/>
            <a:ext cx="8707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10/1 22:00</a:t>
            </a:r>
            <a:endParaRPr kumimoji="1"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77" name="テキスト ボックス 76">
            <a:extLst>
              <a:ext uri="{FF2B5EF4-FFF2-40B4-BE49-F238E27FC236}">
                <a16:creationId xmlns:a16="http://schemas.microsoft.com/office/drawing/2014/main" id="{9111DD26-233E-493E-A717-1F0A5A15383D}"/>
              </a:ext>
            </a:extLst>
          </p:cNvPr>
          <p:cNvSpPr txBox="1"/>
          <p:nvPr/>
        </p:nvSpPr>
        <p:spPr>
          <a:xfrm>
            <a:off x="9979122" y="4080611"/>
            <a:ext cx="8707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10/1 23:00</a:t>
            </a:r>
            <a:endParaRPr kumimoji="1"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78" name="テキスト ボックス 77">
            <a:extLst>
              <a:ext uri="{FF2B5EF4-FFF2-40B4-BE49-F238E27FC236}">
                <a16:creationId xmlns:a16="http://schemas.microsoft.com/office/drawing/2014/main" id="{21DC0A88-FFDB-4AF2-A9F3-DD3225F4A427}"/>
              </a:ext>
            </a:extLst>
          </p:cNvPr>
          <p:cNvSpPr txBox="1"/>
          <p:nvPr/>
        </p:nvSpPr>
        <p:spPr>
          <a:xfrm>
            <a:off x="8978532" y="2986569"/>
            <a:ext cx="8707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10/2 00:00</a:t>
            </a:r>
            <a:endParaRPr kumimoji="1"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79" name="テキスト ボックス 78">
            <a:extLst>
              <a:ext uri="{FF2B5EF4-FFF2-40B4-BE49-F238E27FC236}">
                <a16:creationId xmlns:a16="http://schemas.microsoft.com/office/drawing/2014/main" id="{FEB2F2A4-4D26-4F63-8146-90CC61F62A1D}"/>
              </a:ext>
            </a:extLst>
          </p:cNvPr>
          <p:cNvSpPr txBox="1"/>
          <p:nvPr/>
        </p:nvSpPr>
        <p:spPr>
          <a:xfrm>
            <a:off x="8107781" y="2248191"/>
            <a:ext cx="8707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10/2 01:00</a:t>
            </a:r>
            <a:endParaRPr kumimoji="1"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80" name="テキスト ボックス 79">
            <a:extLst>
              <a:ext uri="{FF2B5EF4-FFF2-40B4-BE49-F238E27FC236}">
                <a16:creationId xmlns:a16="http://schemas.microsoft.com/office/drawing/2014/main" id="{B810BEE6-03E4-42FA-BF85-191BB53D1071}"/>
              </a:ext>
            </a:extLst>
          </p:cNvPr>
          <p:cNvSpPr txBox="1"/>
          <p:nvPr/>
        </p:nvSpPr>
        <p:spPr>
          <a:xfrm>
            <a:off x="7209802" y="1469046"/>
            <a:ext cx="8707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10/2 02:00</a:t>
            </a:r>
            <a:endParaRPr kumimoji="1"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grpSp>
        <p:nvGrpSpPr>
          <p:cNvPr id="13" name="グループ化 12">
            <a:extLst>
              <a:ext uri="{FF2B5EF4-FFF2-40B4-BE49-F238E27FC236}">
                <a16:creationId xmlns:a16="http://schemas.microsoft.com/office/drawing/2014/main" id="{F3EAB5EA-7B5B-4DC7-ABB4-43C4E862B916}"/>
              </a:ext>
            </a:extLst>
          </p:cNvPr>
          <p:cNvGrpSpPr/>
          <p:nvPr/>
        </p:nvGrpSpPr>
        <p:grpSpPr>
          <a:xfrm flipV="1">
            <a:off x="7695608" y="2093142"/>
            <a:ext cx="3527750" cy="3983815"/>
            <a:chOff x="7530422" y="1405242"/>
            <a:chExt cx="3527750" cy="3983815"/>
          </a:xfrm>
        </p:grpSpPr>
        <p:sp>
          <p:nvSpPr>
            <p:cNvPr id="69" name="星: 5 pt 68">
              <a:extLst>
                <a:ext uri="{FF2B5EF4-FFF2-40B4-BE49-F238E27FC236}">
                  <a16:creationId xmlns:a16="http://schemas.microsoft.com/office/drawing/2014/main" id="{774B3983-CE6B-433A-A725-AAC0197CD5D6}"/>
                </a:ext>
              </a:extLst>
            </p:cNvPr>
            <p:cNvSpPr/>
            <p:nvPr/>
          </p:nvSpPr>
          <p:spPr>
            <a:xfrm>
              <a:off x="10607163" y="1860458"/>
              <a:ext cx="155049" cy="155049"/>
            </a:xfrm>
            <a:prstGeom prst="star5">
              <a:avLst/>
            </a:prstGeom>
            <a:solidFill>
              <a:srgbClr val="00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72" name="直線コネクタ 71">
              <a:extLst>
                <a:ext uri="{FF2B5EF4-FFF2-40B4-BE49-F238E27FC236}">
                  <a16:creationId xmlns:a16="http://schemas.microsoft.com/office/drawing/2014/main" id="{42CBEC04-EB1D-49F0-80B8-06C0C384834D}"/>
                </a:ext>
              </a:extLst>
            </p:cNvPr>
            <p:cNvCxnSpPr>
              <a:cxnSpLocks/>
            </p:cNvCxnSpPr>
            <p:nvPr/>
          </p:nvCxnSpPr>
          <p:spPr>
            <a:xfrm flipH="1">
              <a:off x="7897499" y="4599588"/>
              <a:ext cx="559485" cy="455743"/>
            </a:xfrm>
            <a:prstGeom prst="line">
              <a:avLst/>
            </a:prstGeom>
            <a:ln w="57150">
              <a:solidFill>
                <a:srgbClr val="00B050">
                  <a:alpha val="69804"/>
                </a:srgbClr>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12482757-B0B5-4DE5-8030-750B1F96F029}"/>
                </a:ext>
              </a:extLst>
            </p:cNvPr>
            <p:cNvCxnSpPr>
              <a:cxnSpLocks/>
            </p:cNvCxnSpPr>
            <p:nvPr/>
          </p:nvCxnSpPr>
          <p:spPr>
            <a:xfrm flipH="1">
              <a:off x="10878027" y="1405242"/>
              <a:ext cx="180145" cy="244203"/>
            </a:xfrm>
            <a:prstGeom prst="line">
              <a:avLst/>
            </a:prstGeom>
            <a:ln w="57150">
              <a:solidFill>
                <a:srgbClr val="00B050">
                  <a:alpha val="69804"/>
                </a:srgbClr>
              </a:solidFill>
            </a:ln>
          </p:spPr>
          <p:style>
            <a:lnRef idx="1">
              <a:schemeClr val="accent1"/>
            </a:lnRef>
            <a:fillRef idx="0">
              <a:schemeClr val="accent1"/>
            </a:fillRef>
            <a:effectRef idx="0">
              <a:schemeClr val="accent1"/>
            </a:effectRef>
            <a:fontRef idx="minor">
              <a:schemeClr val="tx1"/>
            </a:fontRef>
          </p:style>
        </p:cxnSp>
        <p:sp>
          <p:nvSpPr>
            <p:cNvPr id="81" name="星: 5 pt 80">
              <a:extLst>
                <a:ext uri="{FF2B5EF4-FFF2-40B4-BE49-F238E27FC236}">
                  <a16:creationId xmlns:a16="http://schemas.microsoft.com/office/drawing/2014/main" id="{F51AAE5C-4B91-4838-AFB5-C8C6FC01577E}"/>
                </a:ext>
              </a:extLst>
            </p:cNvPr>
            <p:cNvSpPr/>
            <p:nvPr/>
          </p:nvSpPr>
          <p:spPr>
            <a:xfrm>
              <a:off x="7530422" y="5234008"/>
              <a:ext cx="155049" cy="155049"/>
            </a:xfrm>
            <a:prstGeom prst="star5">
              <a:avLst/>
            </a:prstGeom>
            <a:solidFill>
              <a:srgbClr val="00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82" name="直線コネクタ 81">
              <a:extLst>
                <a:ext uri="{FF2B5EF4-FFF2-40B4-BE49-F238E27FC236}">
                  <a16:creationId xmlns:a16="http://schemas.microsoft.com/office/drawing/2014/main" id="{C3865FA8-95AF-456A-8F82-A7246C2C0E4F}"/>
                </a:ext>
              </a:extLst>
            </p:cNvPr>
            <p:cNvCxnSpPr>
              <a:cxnSpLocks/>
            </p:cNvCxnSpPr>
            <p:nvPr/>
          </p:nvCxnSpPr>
          <p:spPr>
            <a:xfrm flipH="1">
              <a:off x="8461073" y="3796192"/>
              <a:ext cx="948593" cy="795026"/>
            </a:xfrm>
            <a:prstGeom prst="line">
              <a:avLst/>
            </a:prstGeom>
            <a:ln w="57150">
              <a:solidFill>
                <a:srgbClr val="00FF00">
                  <a:alpha val="6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305A73FF-0246-4CE5-A769-23895DC6D933}"/>
                </a:ext>
              </a:extLst>
            </p:cNvPr>
            <p:cNvCxnSpPr>
              <a:cxnSpLocks/>
            </p:cNvCxnSpPr>
            <p:nvPr/>
          </p:nvCxnSpPr>
          <p:spPr>
            <a:xfrm flipH="1">
              <a:off x="9462859" y="3098728"/>
              <a:ext cx="442476" cy="636764"/>
            </a:xfrm>
            <a:prstGeom prst="line">
              <a:avLst/>
            </a:prstGeom>
            <a:ln w="57150">
              <a:solidFill>
                <a:srgbClr val="00FF00">
                  <a:alpha val="6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4" name="テキスト ボックス 83">
            <a:extLst>
              <a:ext uri="{FF2B5EF4-FFF2-40B4-BE49-F238E27FC236}">
                <a16:creationId xmlns:a16="http://schemas.microsoft.com/office/drawing/2014/main" id="{7A13B0EE-7C05-4A2D-B360-C3F61C94F5D9}"/>
              </a:ext>
            </a:extLst>
          </p:cNvPr>
          <p:cNvSpPr txBox="1"/>
          <p:nvPr/>
        </p:nvSpPr>
        <p:spPr>
          <a:xfrm>
            <a:off x="9787635" y="3413100"/>
            <a:ext cx="16499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solidFill>
                    <a:prstClr val="white">
                      <a:lumMod val="75000"/>
                    </a:prstClr>
                  </a:solidFill>
                </a:ln>
                <a:solidFill>
                  <a:srgbClr val="66FF33"/>
                </a:solidFill>
                <a:effectLst/>
                <a:uLnTx/>
                <a:uFillTx/>
                <a:latin typeface="Calibri"/>
                <a:ea typeface="ＭＳ Ｐゴシック" panose="020B0600070205080204" pitchFamily="50" charset="-128"/>
                <a:cs typeface="+mn-cs"/>
              </a:rPr>
              <a:t>OBS D except for MSA</a:t>
            </a:r>
            <a:endParaRPr kumimoji="1" lang="ja-JP" altLang="en-US" sz="1800" b="1" i="0" u="none" strike="noStrike" kern="1200" cap="none" spc="0" normalizeH="0" baseline="0" noProof="0" dirty="0">
              <a:ln>
                <a:solidFill>
                  <a:prstClr val="white">
                    <a:lumMod val="75000"/>
                  </a:prstClr>
                </a:solidFill>
              </a:ln>
              <a:solidFill>
                <a:srgbClr val="66FF33"/>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01FC5977-930C-4279-BB76-BC42293827A7}"/>
              </a:ext>
            </a:extLst>
          </p:cNvPr>
          <p:cNvSpPr txBox="1"/>
          <p:nvPr/>
        </p:nvSpPr>
        <p:spPr>
          <a:xfrm>
            <a:off x="10911742" y="2024746"/>
            <a:ext cx="961417" cy="307777"/>
          </a:xfrm>
          <a:prstGeom prst="rect">
            <a:avLst/>
          </a:prstGeom>
          <a:noFill/>
        </p:spPr>
        <p:txBody>
          <a:bodyPr wrap="none" rtlCol="0">
            <a:spAutoFit/>
          </a:bodyPr>
          <a:lstStyle/>
          <a:p>
            <a:r>
              <a:rPr kumimoji="1" lang="en-US" altLang="ja-JP" sz="1400" dirty="0"/>
              <a:t>Bow shock</a:t>
            </a:r>
            <a:endParaRPr kumimoji="1" lang="ja-JP" altLang="en-US" sz="1400" dirty="0"/>
          </a:p>
        </p:txBody>
      </p:sp>
      <p:sp>
        <p:nvSpPr>
          <p:cNvPr id="85" name="テキスト ボックス 84">
            <a:extLst>
              <a:ext uri="{FF2B5EF4-FFF2-40B4-BE49-F238E27FC236}">
                <a16:creationId xmlns:a16="http://schemas.microsoft.com/office/drawing/2014/main" id="{7793D030-BC5D-405D-BA40-285DB79EFE70}"/>
              </a:ext>
            </a:extLst>
          </p:cNvPr>
          <p:cNvSpPr txBox="1"/>
          <p:nvPr/>
        </p:nvSpPr>
        <p:spPr>
          <a:xfrm>
            <a:off x="10704512" y="3155747"/>
            <a:ext cx="1283236" cy="307777"/>
          </a:xfrm>
          <a:prstGeom prst="rect">
            <a:avLst/>
          </a:prstGeom>
          <a:noFill/>
        </p:spPr>
        <p:txBody>
          <a:bodyPr wrap="none" rtlCol="0">
            <a:spAutoFit/>
          </a:bodyPr>
          <a:lstStyle/>
          <a:p>
            <a:r>
              <a:rPr lang="en-US" altLang="ja-JP" sz="1400" dirty="0"/>
              <a:t>Magnetopause</a:t>
            </a:r>
            <a:endParaRPr kumimoji="1" lang="ja-JP" altLang="en-US" sz="1400" dirty="0"/>
          </a:p>
        </p:txBody>
      </p:sp>
      <p:sp>
        <p:nvSpPr>
          <p:cNvPr id="15" name="吹き出し: 角を丸めた四角形 14">
            <a:extLst>
              <a:ext uri="{FF2B5EF4-FFF2-40B4-BE49-F238E27FC236}">
                <a16:creationId xmlns:a16="http://schemas.microsoft.com/office/drawing/2014/main" id="{03515833-1D98-44F0-8C29-EBDC595FF30C}"/>
              </a:ext>
            </a:extLst>
          </p:cNvPr>
          <p:cNvSpPr/>
          <p:nvPr/>
        </p:nvSpPr>
        <p:spPr>
          <a:xfrm>
            <a:off x="4520508" y="925871"/>
            <a:ext cx="2007540" cy="1252759"/>
          </a:xfrm>
          <a:prstGeom prst="wedgeRoundRectCallout">
            <a:avLst>
              <a:gd name="adj1" fmla="val -60464"/>
              <a:gd name="adj2" fmla="val 3642"/>
              <a:gd name="adj3" fmla="val 16667"/>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Now here: we got a problem in Mio ON sequence and under investigation</a:t>
            </a:r>
          </a:p>
        </p:txBody>
      </p:sp>
    </p:spTree>
    <p:extLst>
      <p:ext uri="{BB962C8B-B14F-4D97-AF65-F5344CB8AC3E}">
        <p14:creationId xmlns:p14="http://schemas.microsoft.com/office/powerpoint/2010/main" val="389069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343472" y="-18256"/>
            <a:ext cx="9708182" cy="1143000"/>
          </a:xfrm>
        </p:spPr>
        <p:txBody>
          <a:bodyPr>
            <a:normAutofit/>
          </a:bodyPr>
          <a:lstStyle/>
          <a:p>
            <a:r>
              <a:rPr kumimoji="1" lang="en-US" altLang="ja-JP" b="1" dirty="0">
                <a:solidFill>
                  <a:schemeClr val="tx1"/>
                </a:solidFill>
              </a:rPr>
              <a:t>Observation timeline</a:t>
            </a:r>
            <a:endParaRPr kumimoji="1" lang="ja-JP" altLang="en-US" b="1" dirty="0">
              <a:solidFill>
                <a:schemeClr val="tx1"/>
              </a:solidFill>
            </a:endParaRPr>
          </a:p>
        </p:txBody>
      </p:sp>
      <p:grpSp>
        <p:nvGrpSpPr>
          <p:cNvPr id="19" name="グループ化 18">
            <a:extLst>
              <a:ext uri="{FF2B5EF4-FFF2-40B4-BE49-F238E27FC236}">
                <a16:creationId xmlns:a16="http://schemas.microsoft.com/office/drawing/2014/main" id="{69329806-5B73-4269-84EC-30FB8880B689}"/>
              </a:ext>
            </a:extLst>
          </p:cNvPr>
          <p:cNvGrpSpPr/>
          <p:nvPr/>
        </p:nvGrpSpPr>
        <p:grpSpPr>
          <a:xfrm>
            <a:off x="6850" y="90132"/>
            <a:ext cx="12173932" cy="1048546"/>
            <a:chOff x="6850" y="90132"/>
            <a:chExt cx="12173932" cy="1048546"/>
          </a:xfrm>
        </p:grpSpPr>
        <p:cxnSp>
          <p:nvCxnSpPr>
            <p:cNvPr id="8" name="直線コネクタ 7">
              <a:extLst>
                <a:ext uri="{FF2B5EF4-FFF2-40B4-BE49-F238E27FC236}">
                  <a16:creationId xmlns:a16="http://schemas.microsoft.com/office/drawing/2014/main" id="{0BDE25D1-1AEE-4B9E-97B6-A3ED45F15E72}"/>
                </a:ext>
              </a:extLst>
            </p:cNvPr>
            <p:cNvCxnSpPr/>
            <p:nvPr/>
          </p:nvCxnSpPr>
          <p:spPr>
            <a:xfrm>
              <a:off x="479377" y="836712"/>
              <a:ext cx="11089231" cy="0"/>
            </a:xfrm>
            <a:prstGeom prst="line">
              <a:avLst/>
            </a:prstGeom>
            <a:ln w="57150">
              <a:solidFill>
                <a:srgbClr val="6699FF">
                  <a:alpha val="74902"/>
                </a:srgbClr>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5265C3E5-1C6B-4529-8551-AA27C7D719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62" t="9374" r="10404" b="13210"/>
            <a:stretch/>
          </p:blipFill>
          <p:spPr>
            <a:xfrm>
              <a:off x="6850" y="175766"/>
              <a:ext cx="1487549" cy="920090"/>
            </a:xfrm>
            <a:prstGeom prst="rect">
              <a:avLst/>
            </a:prstGeom>
          </p:spPr>
        </p:pic>
        <p:pic>
          <p:nvPicPr>
            <p:cNvPr id="37" name="図 36">
              <a:extLst>
                <a:ext uri="{FF2B5EF4-FFF2-40B4-BE49-F238E27FC236}">
                  <a16:creationId xmlns:a16="http://schemas.microsoft.com/office/drawing/2014/main" id="{7ED1747A-A92C-43D4-B948-58B019CB0C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614" t="49356" r="28136" b="35030"/>
            <a:stretch/>
          </p:blipFill>
          <p:spPr>
            <a:xfrm rot="21540000">
              <a:off x="11069779" y="285637"/>
              <a:ext cx="1111003" cy="853041"/>
            </a:xfrm>
            <a:prstGeom prst="rect">
              <a:avLst/>
            </a:prstGeom>
          </p:spPr>
        </p:pic>
        <p:pic>
          <p:nvPicPr>
            <p:cNvPr id="35" name="図 34">
              <a:extLst>
                <a:ext uri="{FF2B5EF4-FFF2-40B4-BE49-F238E27FC236}">
                  <a16:creationId xmlns:a16="http://schemas.microsoft.com/office/drawing/2014/main" id="{B4EAD406-078E-4D7D-B101-6A51FF36D3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1654" y="90132"/>
              <a:ext cx="957754" cy="579165"/>
            </a:xfrm>
            <a:prstGeom prst="rect">
              <a:avLst/>
            </a:prstGeom>
          </p:spPr>
        </p:pic>
        <p:pic>
          <p:nvPicPr>
            <p:cNvPr id="36" name="図 35">
              <a:extLst>
                <a:ext uri="{FF2B5EF4-FFF2-40B4-BE49-F238E27FC236}">
                  <a16:creationId xmlns:a16="http://schemas.microsoft.com/office/drawing/2014/main" id="{48D33ABB-E5C2-4BCC-9C31-D08DB613BA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378" y="177421"/>
              <a:ext cx="1121573" cy="404585"/>
            </a:xfrm>
            <a:prstGeom prst="rect">
              <a:avLst/>
            </a:prstGeom>
          </p:spPr>
        </p:pic>
      </p:grpSp>
      <p:sp>
        <p:nvSpPr>
          <p:cNvPr id="3" name="スライド番号プレースホルダー 2">
            <a:extLst>
              <a:ext uri="{FF2B5EF4-FFF2-40B4-BE49-F238E27FC236}">
                <a16:creationId xmlns:a16="http://schemas.microsoft.com/office/drawing/2014/main" id="{B74E63E4-3485-4493-8BDF-4FA66A3203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A3B8EC72-6792-4CD1-9939-B612CD458615}"/>
              </a:ext>
            </a:extLst>
          </p:cNvPr>
          <p:cNvPicPr>
            <a:picLocks noChangeAspect="1"/>
          </p:cNvPicPr>
          <p:nvPr/>
        </p:nvPicPr>
        <p:blipFill>
          <a:blip r:embed="rId7"/>
          <a:stretch>
            <a:fillRect/>
          </a:stretch>
        </p:blipFill>
        <p:spPr>
          <a:xfrm>
            <a:off x="6096000" y="849362"/>
            <a:ext cx="6325229" cy="6315509"/>
          </a:xfrm>
          <a:prstGeom prst="rect">
            <a:avLst/>
          </a:prstGeom>
        </p:spPr>
      </p:pic>
      <p:sp>
        <p:nvSpPr>
          <p:cNvPr id="68" name="テキスト ボックス 67">
            <a:extLst>
              <a:ext uri="{FF2B5EF4-FFF2-40B4-BE49-F238E27FC236}">
                <a16:creationId xmlns:a16="http://schemas.microsoft.com/office/drawing/2014/main" id="{A42D3EFF-A260-4DD2-9086-24DBA22F934D}"/>
              </a:ext>
            </a:extLst>
          </p:cNvPr>
          <p:cNvSpPr txBox="1"/>
          <p:nvPr/>
        </p:nvSpPr>
        <p:spPr>
          <a:xfrm>
            <a:off x="10359441" y="5967463"/>
            <a:ext cx="8707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10/1 21:00</a:t>
            </a:r>
            <a:endParaRPr kumimoji="1"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70" name="テキスト ボックス 69">
            <a:extLst>
              <a:ext uri="{FF2B5EF4-FFF2-40B4-BE49-F238E27FC236}">
                <a16:creationId xmlns:a16="http://schemas.microsoft.com/office/drawing/2014/main" id="{8D7A3BDE-AC12-4181-A23D-EEB27180937F}"/>
              </a:ext>
            </a:extLst>
          </p:cNvPr>
          <p:cNvSpPr txBox="1"/>
          <p:nvPr/>
        </p:nvSpPr>
        <p:spPr>
          <a:xfrm>
            <a:off x="7024046" y="2178635"/>
            <a:ext cx="8698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FF"/>
                </a:solidFill>
                <a:effectLst/>
                <a:uLnTx/>
                <a:uFillTx/>
                <a:latin typeface="Calibri"/>
                <a:ea typeface="ＭＳ Ｐゴシック" panose="020B0600070205080204" pitchFamily="50" charset="-128"/>
                <a:cs typeface="+mn-cs"/>
              </a:rPr>
              <a:t>WOL#5</a:t>
            </a:r>
            <a:endParaRPr kumimoji="1" lang="ja-JP" altLang="en-US" sz="1800" b="0" i="0" u="none" strike="noStrike" kern="1200" cap="none" spc="0" normalizeH="0" baseline="0" noProof="0" dirty="0">
              <a:ln>
                <a:noFill/>
              </a:ln>
              <a:solidFill>
                <a:srgbClr val="0000FF"/>
              </a:solidFill>
              <a:effectLst/>
              <a:uLnTx/>
              <a:uFillTx/>
              <a:latin typeface="Calibri"/>
              <a:ea typeface="ＭＳ Ｐゴシック" panose="020B0600070205080204" pitchFamily="50" charset="-128"/>
              <a:cs typeface="+mn-cs"/>
            </a:endParaRPr>
          </a:p>
        </p:txBody>
      </p:sp>
      <p:sp>
        <p:nvSpPr>
          <p:cNvPr id="71" name="テキスト ボックス 70">
            <a:extLst>
              <a:ext uri="{FF2B5EF4-FFF2-40B4-BE49-F238E27FC236}">
                <a16:creationId xmlns:a16="http://schemas.microsoft.com/office/drawing/2014/main" id="{1DC24613-9CE1-4E97-A363-8ABE747163B4}"/>
              </a:ext>
            </a:extLst>
          </p:cNvPr>
          <p:cNvSpPr txBox="1"/>
          <p:nvPr/>
        </p:nvSpPr>
        <p:spPr>
          <a:xfrm>
            <a:off x="9980019" y="5355873"/>
            <a:ext cx="8698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FF"/>
                </a:solidFill>
                <a:effectLst/>
                <a:uLnTx/>
                <a:uFillTx/>
                <a:latin typeface="Calibri"/>
                <a:ea typeface="ＭＳ Ｐゴシック" panose="020B0600070205080204" pitchFamily="50" charset="-128"/>
                <a:cs typeface="+mn-cs"/>
              </a:rPr>
              <a:t>WOL#4</a:t>
            </a:r>
            <a:endParaRPr kumimoji="1" lang="ja-JP" altLang="en-US" sz="1800" b="0" i="0" u="none" strike="noStrike" kern="1200" cap="none" spc="0" normalizeH="0" baseline="0" noProof="0" dirty="0">
              <a:ln>
                <a:noFill/>
              </a:ln>
              <a:solidFill>
                <a:srgbClr val="0000FF"/>
              </a:solidFill>
              <a:effectLst/>
              <a:uLnTx/>
              <a:uFillTx/>
              <a:latin typeface="Calibri"/>
              <a:ea typeface="ＭＳ Ｐゴシック" panose="020B0600070205080204" pitchFamily="50" charset="-128"/>
              <a:cs typeface="+mn-cs"/>
            </a:endParaRPr>
          </a:p>
        </p:txBody>
      </p:sp>
      <p:sp>
        <p:nvSpPr>
          <p:cNvPr id="74" name="テキスト ボックス 73">
            <a:extLst>
              <a:ext uri="{FF2B5EF4-FFF2-40B4-BE49-F238E27FC236}">
                <a16:creationId xmlns:a16="http://schemas.microsoft.com/office/drawing/2014/main" id="{BC227C7D-365A-4C5C-99C5-EB36351938CE}"/>
              </a:ext>
            </a:extLst>
          </p:cNvPr>
          <p:cNvSpPr txBox="1"/>
          <p:nvPr/>
        </p:nvSpPr>
        <p:spPr>
          <a:xfrm>
            <a:off x="11133285" y="5698900"/>
            <a:ext cx="7537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rPr>
              <a:t>OBS C</a:t>
            </a:r>
            <a:endParaRPr kumimoji="1" lang="ja-JP" altLang="en-US" sz="1800" b="1"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endParaRPr>
          </a:p>
        </p:txBody>
      </p:sp>
      <p:sp>
        <p:nvSpPr>
          <p:cNvPr id="75" name="テキスト ボックス 74">
            <a:extLst>
              <a:ext uri="{FF2B5EF4-FFF2-40B4-BE49-F238E27FC236}">
                <a16:creationId xmlns:a16="http://schemas.microsoft.com/office/drawing/2014/main" id="{9CFB2B43-7BEA-4B8A-A1B1-9BF3D33C2EAD}"/>
              </a:ext>
            </a:extLst>
          </p:cNvPr>
          <p:cNvSpPr txBox="1"/>
          <p:nvPr/>
        </p:nvSpPr>
        <p:spPr>
          <a:xfrm>
            <a:off x="8400256" y="2470073"/>
            <a:ext cx="7777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rPr>
              <a:t>OBS D</a:t>
            </a:r>
            <a:endParaRPr kumimoji="1" lang="ja-JP" altLang="en-US" sz="1800" b="1" i="0" u="none" strike="noStrike" kern="1200" cap="none" spc="0" normalizeH="0" baseline="0" noProof="0" dirty="0">
              <a:ln>
                <a:noFill/>
              </a:ln>
              <a:solidFill>
                <a:srgbClr val="00B050"/>
              </a:solidFill>
              <a:effectLst/>
              <a:uLnTx/>
              <a:uFillTx/>
              <a:latin typeface="Calibri"/>
              <a:ea typeface="ＭＳ Ｐゴシック" panose="020B0600070205080204" pitchFamily="50" charset="-128"/>
              <a:cs typeface="+mn-cs"/>
            </a:endParaRPr>
          </a:p>
        </p:txBody>
      </p:sp>
      <p:sp>
        <p:nvSpPr>
          <p:cNvPr id="76" name="テキスト ボックス 75">
            <a:extLst>
              <a:ext uri="{FF2B5EF4-FFF2-40B4-BE49-F238E27FC236}">
                <a16:creationId xmlns:a16="http://schemas.microsoft.com/office/drawing/2014/main" id="{F389DAAC-D4B7-4985-8F30-7F357C8EF9D0}"/>
              </a:ext>
            </a:extLst>
          </p:cNvPr>
          <p:cNvSpPr txBox="1"/>
          <p:nvPr/>
        </p:nvSpPr>
        <p:spPr>
          <a:xfrm>
            <a:off x="9724624" y="5031833"/>
            <a:ext cx="8707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10/1 22:00</a:t>
            </a:r>
            <a:endParaRPr kumimoji="1"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77" name="テキスト ボックス 76">
            <a:extLst>
              <a:ext uri="{FF2B5EF4-FFF2-40B4-BE49-F238E27FC236}">
                <a16:creationId xmlns:a16="http://schemas.microsoft.com/office/drawing/2014/main" id="{9111DD26-233E-493E-A717-1F0A5A15383D}"/>
              </a:ext>
            </a:extLst>
          </p:cNvPr>
          <p:cNvSpPr txBox="1"/>
          <p:nvPr/>
        </p:nvSpPr>
        <p:spPr>
          <a:xfrm>
            <a:off x="9979122" y="4080611"/>
            <a:ext cx="8707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10/1 23:00</a:t>
            </a:r>
            <a:endParaRPr kumimoji="1"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78" name="テキスト ボックス 77">
            <a:extLst>
              <a:ext uri="{FF2B5EF4-FFF2-40B4-BE49-F238E27FC236}">
                <a16:creationId xmlns:a16="http://schemas.microsoft.com/office/drawing/2014/main" id="{21DC0A88-FFDB-4AF2-A9F3-DD3225F4A427}"/>
              </a:ext>
            </a:extLst>
          </p:cNvPr>
          <p:cNvSpPr txBox="1"/>
          <p:nvPr/>
        </p:nvSpPr>
        <p:spPr>
          <a:xfrm>
            <a:off x="8978532" y="2986569"/>
            <a:ext cx="8707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10/2 00:00</a:t>
            </a:r>
            <a:endParaRPr kumimoji="1"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79" name="テキスト ボックス 78">
            <a:extLst>
              <a:ext uri="{FF2B5EF4-FFF2-40B4-BE49-F238E27FC236}">
                <a16:creationId xmlns:a16="http://schemas.microsoft.com/office/drawing/2014/main" id="{FEB2F2A4-4D26-4F63-8146-90CC61F62A1D}"/>
              </a:ext>
            </a:extLst>
          </p:cNvPr>
          <p:cNvSpPr txBox="1"/>
          <p:nvPr/>
        </p:nvSpPr>
        <p:spPr>
          <a:xfrm>
            <a:off x="8107781" y="2248191"/>
            <a:ext cx="8707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10/2 01:00</a:t>
            </a:r>
            <a:endParaRPr kumimoji="1"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80" name="テキスト ボックス 79">
            <a:extLst>
              <a:ext uri="{FF2B5EF4-FFF2-40B4-BE49-F238E27FC236}">
                <a16:creationId xmlns:a16="http://schemas.microsoft.com/office/drawing/2014/main" id="{B810BEE6-03E4-42FA-BF85-191BB53D1071}"/>
              </a:ext>
            </a:extLst>
          </p:cNvPr>
          <p:cNvSpPr txBox="1"/>
          <p:nvPr/>
        </p:nvSpPr>
        <p:spPr>
          <a:xfrm>
            <a:off x="7209802" y="1469046"/>
            <a:ext cx="8707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10/2 02:00</a:t>
            </a:r>
            <a:endParaRPr kumimoji="1" lang="ja-JP" altLang="en-US" sz="1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grpSp>
        <p:nvGrpSpPr>
          <p:cNvPr id="13" name="グループ化 12">
            <a:extLst>
              <a:ext uri="{FF2B5EF4-FFF2-40B4-BE49-F238E27FC236}">
                <a16:creationId xmlns:a16="http://schemas.microsoft.com/office/drawing/2014/main" id="{F3EAB5EA-7B5B-4DC7-ABB4-43C4E862B916}"/>
              </a:ext>
            </a:extLst>
          </p:cNvPr>
          <p:cNvGrpSpPr/>
          <p:nvPr/>
        </p:nvGrpSpPr>
        <p:grpSpPr>
          <a:xfrm flipV="1">
            <a:off x="7695608" y="2093142"/>
            <a:ext cx="3527750" cy="3983815"/>
            <a:chOff x="7530422" y="1405242"/>
            <a:chExt cx="3527750" cy="3983815"/>
          </a:xfrm>
        </p:grpSpPr>
        <p:sp>
          <p:nvSpPr>
            <p:cNvPr id="69" name="星: 5 pt 68">
              <a:extLst>
                <a:ext uri="{FF2B5EF4-FFF2-40B4-BE49-F238E27FC236}">
                  <a16:creationId xmlns:a16="http://schemas.microsoft.com/office/drawing/2014/main" id="{774B3983-CE6B-433A-A725-AAC0197CD5D6}"/>
                </a:ext>
              </a:extLst>
            </p:cNvPr>
            <p:cNvSpPr/>
            <p:nvPr/>
          </p:nvSpPr>
          <p:spPr>
            <a:xfrm>
              <a:off x="10607163" y="1860458"/>
              <a:ext cx="155049" cy="155049"/>
            </a:xfrm>
            <a:prstGeom prst="star5">
              <a:avLst/>
            </a:prstGeom>
            <a:solidFill>
              <a:srgbClr val="00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72" name="直線コネクタ 71">
              <a:extLst>
                <a:ext uri="{FF2B5EF4-FFF2-40B4-BE49-F238E27FC236}">
                  <a16:creationId xmlns:a16="http://schemas.microsoft.com/office/drawing/2014/main" id="{42CBEC04-EB1D-49F0-80B8-06C0C384834D}"/>
                </a:ext>
              </a:extLst>
            </p:cNvPr>
            <p:cNvCxnSpPr>
              <a:cxnSpLocks/>
            </p:cNvCxnSpPr>
            <p:nvPr/>
          </p:nvCxnSpPr>
          <p:spPr>
            <a:xfrm flipH="1">
              <a:off x="7897499" y="4599588"/>
              <a:ext cx="559485" cy="455743"/>
            </a:xfrm>
            <a:prstGeom prst="line">
              <a:avLst/>
            </a:prstGeom>
            <a:ln w="57150">
              <a:solidFill>
                <a:srgbClr val="00B050">
                  <a:alpha val="69804"/>
                </a:srgbClr>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12482757-B0B5-4DE5-8030-750B1F96F029}"/>
                </a:ext>
              </a:extLst>
            </p:cNvPr>
            <p:cNvCxnSpPr>
              <a:cxnSpLocks/>
            </p:cNvCxnSpPr>
            <p:nvPr/>
          </p:nvCxnSpPr>
          <p:spPr>
            <a:xfrm flipH="1">
              <a:off x="10878027" y="1405242"/>
              <a:ext cx="180145" cy="244203"/>
            </a:xfrm>
            <a:prstGeom prst="line">
              <a:avLst/>
            </a:prstGeom>
            <a:ln w="57150">
              <a:solidFill>
                <a:srgbClr val="00B050">
                  <a:alpha val="69804"/>
                </a:srgbClr>
              </a:solidFill>
            </a:ln>
          </p:spPr>
          <p:style>
            <a:lnRef idx="1">
              <a:schemeClr val="accent1"/>
            </a:lnRef>
            <a:fillRef idx="0">
              <a:schemeClr val="accent1"/>
            </a:fillRef>
            <a:effectRef idx="0">
              <a:schemeClr val="accent1"/>
            </a:effectRef>
            <a:fontRef idx="minor">
              <a:schemeClr val="tx1"/>
            </a:fontRef>
          </p:style>
        </p:cxnSp>
        <p:sp>
          <p:nvSpPr>
            <p:cNvPr id="81" name="星: 5 pt 80">
              <a:extLst>
                <a:ext uri="{FF2B5EF4-FFF2-40B4-BE49-F238E27FC236}">
                  <a16:creationId xmlns:a16="http://schemas.microsoft.com/office/drawing/2014/main" id="{F51AAE5C-4B91-4838-AFB5-C8C6FC01577E}"/>
                </a:ext>
              </a:extLst>
            </p:cNvPr>
            <p:cNvSpPr/>
            <p:nvPr/>
          </p:nvSpPr>
          <p:spPr>
            <a:xfrm>
              <a:off x="7530422" y="5234008"/>
              <a:ext cx="155049" cy="155049"/>
            </a:xfrm>
            <a:prstGeom prst="star5">
              <a:avLst/>
            </a:prstGeom>
            <a:solidFill>
              <a:srgbClr val="00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82" name="直線コネクタ 81">
              <a:extLst>
                <a:ext uri="{FF2B5EF4-FFF2-40B4-BE49-F238E27FC236}">
                  <a16:creationId xmlns:a16="http://schemas.microsoft.com/office/drawing/2014/main" id="{C3865FA8-95AF-456A-8F82-A7246C2C0E4F}"/>
                </a:ext>
              </a:extLst>
            </p:cNvPr>
            <p:cNvCxnSpPr>
              <a:cxnSpLocks/>
            </p:cNvCxnSpPr>
            <p:nvPr/>
          </p:nvCxnSpPr>
          <p:spPr>
            <a:xfrm flipH="1">
              <a:off x="8461073" y="3796192"/>
              <a:ext cx="948593" cy="795026"/>
            </a:xfrm>
            <a:prstGeom prst="line">
              <a:avLst/>
            </a:prstGeom>
            <a:ln w="57150">
              <a:solidFill>
                <a:srgbClr val="00FF00">
                  <a:alpha val="6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305A73FF-0246-4CE5-A769-23895DC6D933}"/>
                </a:ext>
              </a:extLst>
            </p:cNvPr>
            <p:cNvCxnSpPr>
              <a:cxnSpLocks/>
            </p:cNvCxnSpPr>
            <p:nvPr/>
          </p:nvCxnSpPr>
          <p:spPr>
            <a:xfrm flipH="1">
              <a:off x="9462859" y="3098728"/>
              <a:ext cx="442476" cy="636764"/>
            </a:xfrm>
            <a:prstGeom prst="line">
              <a:avLst/>
            </a:prstGeom>
            <a:ln w="57150">
              <a:solidFill>
                <a:srgbClr val="00FF00">
                  <a:alpha val="6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4" name="テキスト ボックス 83">
            <a:extLst>
              <a:ext uri="{FF2B5EF4-FFF2-40B4-BE49-F238E27FC236}">
                <a16:creationId xmlns:a16="http://schemas.microsoft.com/office/drawing/2014/main" id="{7A13B0EE-7C05-4A2D-B360-C3F61C94F5D9}"/>
              </a:ext>
            </a:extLst>
          </p:cNvPr>
          <p:cNvSpPr txBox="1"/>
          <p:nvPr/>
        </p:nvSpPr>
        <p:spPr>
          <a:xfrm>
            <a:off x="9787635" y="3413100"/>
            <a:ext cx="16499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solidFill>
                    <a:prstClr val="white">
                      <a:lumMod val="75000"/>
                    </a:prstClr>
                  </a:solidFill>
                </a:ln>
                <a:solidFill>
                  <a:srgbClr val="66FF33"/>
                </a:solidFill>
                <a:effectLst/>
                <a:uLnTx/>
                <a:uFillTx/>
                <a:latin typeface="Calibri"/>
                <a:ea typeface="ＭＳ Ｐゴシック" panose="020B0600070205080204" pitchFamily="50" charset="-128"/>
                <a:cs typeface="+mn-cs"/>
              </a:rPr>
              <a:t>OBS D except for MSA</a:t>
            </a:r>
            <a:endParaRPr kumimoji="1" lang="ja-JP" altLang="en-US" sz="1800" b="1" i="0" u="none" strike="noStrike" kern="1200" cap="none" spc="0" normalizeH="0" baseline="0" noProof="0" dirty="0">
              <a:ln>
                <a:solidFill>
                  <a:prstClr val="white">
                    <a:lumMod val="75000"/>
                  </a:prstClr>
                </a:solidFill>
              </a:ln>
              <a:solidFill>
                <a:srgbClr val="66FF33"/>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01FC5977-930C-4279-BB76-BC42293827A7}"/>
              </a:ext>
            </a:extLst>
          </p:cNvPr>
          <p:cNvSpPr txBox="1"/>
          <p:nvPr/>
        </p:nvSpPr>
        <p:spPr>
          <a:xfrm>
            <a:off x="10911742" y="2024746"/>
            <a:ext cx="9614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Bow shock</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5" name="テキスト ボックス 84">
            <a:extLst>
              <a:ext uri="{FF2B5EF4-FFF2-40B4-BE49-F238E27FC236}">
                <a16:creationId xmlns:a16="http://schemas.microsoft.com/office/drawing/2014/main" id="{7793D030-BC5D-405D-BA40-285DB79EFE70}"/>
              </a:ext>
            </a:extLst>
          </p:cNvPr>
          <p:cNvSpPr txBox="1"/>
          <p:nvPr/>
        </p:nvSpPr>
        <p:spPr>
          <a:xfrm>
            <a:off x="10704512" y="3155747"/>
            <a:ext cx="128323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Magnetopause</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33" name="表 50">
            <a:extLst>
              <a:ext uri="{FF2B5EF4-FFF2-40B4-BE49-F238E27FC236}">
                <a16:creationId xmlns:a16="http://schemas.microsoft.com/office/drawing/2014/main" id="{828B0184-38A9-4AE0-A3A6-B649822AF160}"/>
              </a:ext>
            </a:extLst>
          </p:cNvPr>
          <p:cNvGraphicFramePr>
            <a:graphicFrameLocks noGrp="1"/>
          </p:cNvGraphicFramePr>
          <p:nvPr/>
        </p:nvGraphicFramePr>
        <p:xfrm>
          <a:off x="86598" y="1032076"/>
          <a:ext cx="4209202" cy="2468880"/>
        </p:xfrm>
        <a:graphic>
          <a:graphicData uri="http://schemas.openxmlformats.org/drawingml/2006/table">
            <a:tbl>
              <a:tblPr firstRow="1" bandRow="1">
                <a:tableStyleId>{5C22544A-7EE6-4342-B048-85BDC9FD1C3A}</a:tableStyleId>
              </a:tblPr>
              <a:tblGrid>
                <a:gridCol w="2264986">
                  <a:extLst>
                    <a:ext uri="{9D8B030D-6E8A-4147-A177-3AD203B41FA5}">
                      <a16:colId xmlns:a16="http://schemas.microsoft.com/office/drawing/2014/main" val="187131678"/>
                    </a:ext>
                  </a:extLst>
                </a:gridCol>
                <a:gridCol w="1944216">
                  <a:extLst>
                    <a:ext uri="{9D8B030D-6E8A-4147-A177-3AD203B41FA5}">
                      <a16:colId xmlns:a16="http://schemas.microsoft.com/office/drawing/2014/main" val="3397275447"/>
                    </a:ext>
                  </a:extLst>
                </a:gridCol>
              </a:tblGrid>
              <a:tr h="194470">
                <a:tc>
                  <a:txBody>
                    <a:bodyPr/>
                    <a:lstStyle/>
                    <a:p>
                      <a:r>
                        <a:rPr kumimoji="1" lang="en-US" altLang="ja-JP" sz="1200" dirty="0"/>
                        <a:t>Event</a:t>
                      </a:r>
                      <a:endParaRPr kumimoji="1" lang="ja-JP" altLang="en-US" sz="1200" dirty="0"/>
                    </a:p>
                  </a:txBody>
                  <a:tcPr/>
                </a:tc>
                <a:tc>
                  <a:txBody>
                    <a:bodyPr/>
                    <a:lstStyle/>
                    <a:p>
                      <a:r>
                        <a:rPr kumimoji="1" lang="en-US" altLang="ja-JP" sz="1200" dirty="0"/>
                        <a:t>Time (UT)</a:t>
                      </a:r>
                      <a:endParaRPr kumimoji="1" lang="ja-JP" altLang="en-US" sz="1200" dirty="0"/>
                    </a:p>
                  </a:txBody>
                  <a:tcPr/>
                </a:tc>
                <a:extLst>
                  <a:ext uri="{0D108BD9-81ED-4DB2-BD59-A6C34878D82A}">
                    <a16:rowId xmlns:a16="http://schemas.microsoft.com/office/drawing/2014/main" val="1200035053"/>
                  </a:ext>
                </a:extLst>
              </a:tr>
              <a:tr h="194470">
                <a:tc>
                  <a:txBody>
                    <a:bodyPr/>
                    <a:lstStyle/>
                    <a:p>
                      <a:r>
                        <a:rPr kumimoji="1" lang="en-US" altLang="ja-JP" sz="1200" b="0" dirty="0">
                          <a:solidFill>
                            <a:schemeClr val="tx1"/>
                          </a:solidFill>
                        </a:rPr>
                        <a:t>HV OFF</a:t>
                      </a:r>
                      <a:endParaRPr kumimoji="1" lang="ja-JP" altLang="en-US" sz="1200" b="0" dirty="0">
                        <a:solidFill>
                          <a:schemeClr val="tx1"/>
                        </a:solidFill>
                      </a:endParaRPr>
                    </a:p>
                  </a:txBody>
                  <a:tcPr/>
                </a:tc>
                <a:tc>
                  <a:txBody>
                    <a:bodyPr/>
                    <a:lstStyle/>
                    <a:p>
                      <a:r>
                        <a:rPr kumimoji="1" lang="en-US" altLang="ja-JP" sz="1200" b="0" dirty="0">
                          <a:solidFill>
                            <a:schemeClr val="tx1"/>
                          </a:solidFill>
                        </a:rPr>
                        <a:t>2021/10/02T11:10:16</a:t>
                      </a:r>
                    </a:p>
                  </a:txBody>
                  <a:tcPr/>
                </a:tc>
                <a:extLst>
                  <a:ext uri="{0D108BD9-81ED-4DB2-BD59-A6C34878D82A}">
                    <a16:rowId xmlns:a16="http://schemas.microsoft.com/office/drawing/2014/main" val="232188809"/>
                  </a:ext>
                </a:extLst>
              </a:tr>
              <a:tr h="194470">
                <a:tc>
                  <a:txBody>
                    <a:bodyPr/>
                    <a:lstStyle/>
                    <a:p>
                      <a:r>
                        <a:rPr kumimoji="1" lang="en-US" altLang="ja-JP" sz="1200" dirty="0">
                          <a:solidFill>
                            <a:srgbClr val="0000FF"/>
                          </a:solidFill>
                        </a:rPr>
                        <a:t>WOL #6</a:t>
                      </a:r>
                      <a:endParaRPr kumimoji="1" lang="ja-JP" altLang="en-US" sz="1200" dirty="0">
                        <a:solidFill>
                          <a:srgbClr val="0000FF"/>
                        </a:solidFill>
                      </a:endParaRPr>
                    </a:p>
                  </a:txBody>
                  <a:tcPr/>
                </a:tc>
                <a:tc>
                  <a:txBody>
                    <a:bodyPr/>
                    <a:lstStyle/>
                    <a:p>
                      <a:r>
                        <a:rPr kumimoji="1" lang="en-US" altLang="ja-JP" sz="1200" b="0" dirty="0">
                          <a:solidFill>
                            <a:schemeClr val="tx1"/>
                          </a:solidFill>
                        </a:rPr>
                        <a:t>2021/10/02T11:34:42</a:t>
                      </a:r>
                    </a:p>
                  </a:txBody>
                  <a:tcPr/>
                </a:tc>
                <a:extLst>
                  <a:ext uri="{0D108BD9-81ED-4DB2-BD59-A6C34878D82A}">
                    <a16:rowId xmlns:a16="http://schemas.microsoft.com/office/drawing/2014/main" val="264649873"/>
                  </a:ext>
                </a:extLst>
              </a:tr>
              <a:tr h="194470">
                <a:tc>
                  <a:txBody>
                    <a:bodyPr/>
                    <a:lstStyle/>
                    <a:p>
                      <a:r>
                        <a:rPr kumimoji="1" lang="en-US" altLang="ja-JP" sz="1200" dirty="0">
                          <a:solidFill>
                            <a:schemeClr val="tx1"/>
                          </a:solidFill>
                        </a:rPr>
                        <a:t>HV ON</a:t>
                      </a:r>
                      <a:endParaRPr kumimoji="1" lang="ja-JP" altLang="en-US" sz="1200" dirty="0">
                        <a:solidFill>
                          <a:schemeClr val="tx1"/>
                        </a:solidFill>
                      </a:endParaRPr>
                    </a:p>
                  </a:txBody>
                  <a:tcPr/>
                </a:tc>
                <a:tc>
                  <a:txBody>
                    <a:bodyPr/>
                    <a:lstStyle/>
                    <a:p>
                      <a:r>
                        <a:rPr kumimoji="1" lang="en-US" altLang="ja-JP" sz="1200" b="0" dirty="0">
                          <a:solidFill>
                            <a:schemeClr val="tx1"/>
                          </a:solidFill>
                        </a:rPr>
                        <a:t>2021/10/02T12:04:42</a:t>
                      </a:r>
                    </a:p>
                  </a:txBody>
                  <a:tcPr/>
                </a:tc>
                <a:extLst>
                  <a:ext uri="{0D108BD9-81ED-4DB2-BD59-A6C34878D82A}">
                    <a16:rowId xmlns:a16="http://schemas.microsoft.com/office/drawing/2014/main" val="2397506713"/>
                  </a:ext>
                </a:extLst>
              </a:tr>
              <a:tr h="194470">
                <a:tc>
                  <a:txBody>
                    <a:bodyPr/>
                    <a:lstStyle/>
                    <a:p>
                      <a:r>
                        <a:rPr kumimoji="1" lang="en-US" altLang="ja-JP" sz="1200" b="1" dirty="0">
                          <a:solidFill>
                            <a:srgbClr val="00B050"/>
                          </a:solidFill>
                        </a:rPr>
                        <a:t>OBS F (~8.3 h)</a:t>
                      </a:r>
                      <a:endParaRPr kumimoji="1" lang="ja-JP" altLang="en-US" sz="1200" b="1" dirty="0">
                        <a:solidFill>
                          <a:srgbClr val="00B050"/>
                        </a:solidFill>
                      </a:endParaRPr>
                    </a:p>
                  </a:txBody>
                  <a:tcPr/>
                </a:tc>
                <a:tc>
                  <a:txBody>
                    <a:bodyPr/>
                    <a:lstStyle/>
                    <a:p>
                      <a:r>
                        <a:rPr kumimoji="1" lang="en-US" altLang="ja-JP" sz="1200" b="0" dirty="0">
                          <a:solidFill>
                            <a:schemeClr val="tx1"/>
                          </a:solidFill>
                        </a:rPr>
                        <a:t>2021/10/02T14:31:40</a:t>
                      </a:r>
                    </a:p>
                  </a:txBody>
                  <a:tcPr/>
                </a:tc>
                <a:extLst>
                  <a:ext uri="{0D108BD9-81ED-4DB2-BD59-A6C34878D82A}">
                    <a16:rowId xmlns:a16="http://schemas.microsoft.com/office/drawing/2014/main" val="866191755"/>
                  </a:ext>
                </a:extLst>
              </a:tr>
              <a:tr h="194470">
                <a:tc>
                  <a:txBody>
                    <a:bodyPr/>
                    <a:lstStyle/>
                    <a:p>
                      <a:r>
                        <a:rPr kumimoji="1" lang="en-US" altLang="ja-JP" sz="1200" b="0" dirty="0"/>
                        <a:t>HV OFF</a:t>
                      </a:r>
                      <a:endParaRPr kumimoji="1" lang="ja-JP" altLang="en-US" sz="1200" b="0" dirty="0"/>
                    </a:p>
                  </a:txBody>
                  <a:tcPr/>
                </a:tc>
                <a:tc>
                  <a:txBody>
                    <a:bodyPr/>
                    <a:lstStyle/>
                    <a:p>
                      <a:r>
                        <a:rPr kumimoji="1" lang="en-US" altLang="ja-JP" sz="1200" b="0" dirty="0">
                          <a:solidFill>
                            <a:schemeClr val="tx1"/>
                          </a:solidFill>
                        </a:rPr>
                        <a:t>2021/10/02T22:49:30</a:t>
                      </a:r>
                    </a:p>
                  </a:txBody>
                  <a:tcPr/>
                </a:tc>
                <a:extLst>
                  <a:ext uri="{0D108BD9-81ED-4DB2-BD59-A6C34878D82A}">
                    <a16:rowId xmlns:a16="http://schemas.microsoft.com/office/drawing/2014/main" val="2520887178"/>
                  </a:ext>
                </a:extLst>
              </a:tr>
              <a:tr h="194470">
                <a:tc>
                  <a:txBody>
                    <a:bodyPr/>
                    <a:lstStyle/>
                    <a:p>
                      <a:r>
                        <a:rPr kumimoji="1" lang="en-US" altLang="ja-JP" sz="1200" b="0" dirty="0"/>
                        <a:t>SI OFF</a:t>
                      </a:r>
                      <a:endParaRPr kumimoji="1" lang="ja-JP" altLang="en-US" sz="1200" b="0" dirty="0"/>
                    </a:p>
                  </a:txBody>
                  <a:tcPr/>
                </a:tc>
                <a:tc>
                  <a:txBody>
                    <a:bodyPr/>
                    <a:lstStyle/>
                    <a:p>
                      <a:r>
                        <a:rPr kumimoji="1" lang="en-US" altLang="ja-JP" sz="1200" b="0" dirty="0">
                          <a:solidFill>
                            <a:schemeClr val="tx1"/>
                          </a:solidFill>
                        </a:rPr>
                        <a:t>2021/10/02T23:14:04</a:t>
                      </a:r>
                    </a:p>
                  </a:txBody>
                  <a:tcPr/>
                </a:tc>
                <a:extLst>
                  <a:ext uri="{0D108BD9-81ED-4DB2-BD59-A6C34878D82A}">
                    <a16:rowId xmlns:a16="http://schemas.microsoft.com/office/drawing/2014/main" val="110385038"/>
                  </a:ext>
                </a:extLst>
              </a:tr>
              <a:tr h="194470">
                <a:tc>
                  <a:txBody>
                    <a:bodyPr/>
                    <a:lstStyle/>
                    <a:p>
                      <a:r>
                        <a:rPr kumimoji="1" lang="en-US" altLang="ja-JP" sz="1200" b="0" dirty="0"/>
                        <a:t>Mio OFF</a:t>
                      </a:r>
                      <a:endParaRPr kumimoji="1" lang="ja-JP" altLang="en-US" sz="1200" b="0" dirty="0"/>
                    </a:p>
                  </a:txBody>
                  <a:tcPr/>
                </a:tc>
                <a:tc>
                  <a:txBody>
                    <a:bodyPr/>
                    <a:lstStyle/>
                    <a:p>
                      <a:r>
                        <a:rPr kumimoji="1" lang="en-US" altLang="ja-JP" sz="1200" b="0" dirty="0">
                          <a:solidFill>
                            <a:schemeClr val="tx1"/>
                          </a:solidFill>
                        </a:rPr>
                        <a:t>2021/10/02T23:39:20</a:t>
                      </a:r>
                    </a:p>
                  </a:txBody>
                  <a:tcPr/>
                </a:tc>
                <a:extLst>
                  <a:ext uri="{0D108BD9-81ED-4DB2-BD59-A6C34878D82A}">
                    <a16:rowId xmlns:a16="http://schemas.microsoft.com/office/drawing/2014/main" val="1361645180"/>
                  </a:ext>
                </a:extLst>
              </a:tr>
              <a:tr h="194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0000FF"/>
                          </a:solidFill>
                        </a:rPr>
                        <a:t>WOL #7</a:t>
                      </a:r>
                      <a:endParaRPr kumimoji="1" lang="ja-JP" altLang="en-US" sz="1200" dirty="0">
                        <a:solidFill>
                          <a:srgbClr val="0000FF"/>
                        </a:solidFill>
                      </a:endParaRPr>
                    </a:p>
                  </a:txBody>
                  <a:tcPr/>
                </a:tc>
                <a:tc>
                  <a:txBody>
                    <a:bodyPr/>
                    <a:lstStyle/>
                    <a:p>
                      <a:r>
                        <a:rPr kumimoji="1" lang="en-US" altLang="ja-JP" sz="1200" b="0" dirty="0">
                          <a:solidFill>
                            <a:schemeClr val="tx1"/>
                          </a:solidFill>
                        </a:rPr>
                        <a:t>2021/10/02T23:34:42</a:t>
                      </a:r>
                    </a:p>
                  </a:txBody>
                  <a:tcPr/>
                </a:tc>
                <a:extLst>
                  <a:ext uri="{0D108BD9-81ED-4DB2-BD59-A6C34878D82A}">
                    <a16:rowId xmlns:a16="http://schemas.microsoft.com/office/drawing/2014/main" val="2211591195"/>
                  </a:ext>
                </a:extLst>
              </a:tr>
            </a:tbl>
          </a:graphicData>
        </a:graphic>
      </p:graphicFrame>
    </p:spTree>
    <p:extLst>
      <p:ext uri="{BB962C8B-B14F-4D97-AF65-F5344CB8AC3E}">
        <p14:creationId xmlns:p14="http://schemas.microsoft.com/office/powerpoint/2010/main" val="2388292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EE2944B5-2CAC-4E17-98D9-8E2DF76D4B43}"/>
              </a:ext>
            </a:extLst>
          </p:cNvPr>
          <p:cNvGraphicFramePr>
            <a:graphicFrameLocks noGrp="1"/>
          </p:cNvGraphicFramePr>
          <p:nvPr>
            <p:extLst>
              <p:ext uri="{D42A27DB-BD31-4B8C-83A1-F6EECF244321}">
                <p14:modId xmlns:p14="http://schemas.microsoft.com/office/powerpoint/2010/main" val="953555147"/>
              </p:ext>
            </p:extLst>
          </p:nvPr>
        </p:nvGraphicFramePr>
        <p:xfrm>
          <a:off x="277363" y="619117"/>
          <a:ext cx="11506471" cy="5799255"/>
        </p:xfrm>
        <a:graphic>
          <a:graphicData uri="http://schemas.openxmlformats.org/drawingml/2006/table">
            <a:tbl>
              <a:tblPr firstRow="1" bandRow="1">
                <a:tableStyleId>{5940675A-B579-460E-94D1-54222C63F5DA}</a:tableStyleId>
              </a:tblPr>
              <a:tblGrid>
                <a:gridCol w="457743">
                  <a:extLst>
                    <a:ext uri="{9D8B030D-6E8A-4147-A177-3AD203B41FA5}">
                      <a16:colId xmlns:a16="http://schemas.microsoft.com/office/drawing/2014/main" val="4021749860"/>
                    </a:ext>
                  </a:extLst>
                </a:gridCol>
                <a:gridCol w="1480843">
                  <a:extLst>
                    <a:ext uri="{9D8B030D-6E8A-4147-A177-3AD203B41FA5}">
                      <a16:colId xmlns:a16="http://schemas.microsoft.com/office/drawing/2014/main" val="3497772014"/>
                    </a:ext>
                  </a:extLst>
                </a:gridCol>
                <a:gridCol w="5154692">
                  <a:extLst>
                    <a:ext uri="{9D8B030D-6E8A-4147-A177-3AD203B41FA5}">
                      <a16:colId xmlns:a16="http://schemas.microsoft.com/office/drawing/2014/main" val="343271601"/>
                    </a:ext>
                  </a:extLst>
                </a:gridCol>
                <a:gridCol w="4413193">
                  <a:extLst>
                    <a:ext uri="{9D8B030D-6E8A-4147-A177-3AD203B41FA5}">
                      <a16:colId xmlns:a16="http://schemas.microsoft.com/office/drawing/2014/main" val="2768443733"/>
                    </a:ext>
                  </a:extLst>
                </a:gridCol>
              </a:tblGrid>
              <a:tr h="262056">
                <a:tc>
                  <a:txBody>
                    <a:bodyPr/>
                    <a:lstStyle/>
                    <a:p>
                      <a:endParaRPr kumimoji="1" lang="ja-JP" altLang="en-US" sz="1200" b="1" dirty="0"/>
                    </a:p>
                  </a:txBody>
                  <a:tcPr anchor="ctr">
                    <a:solidFill>
                      <a:schemeClr val="accent1">
                        <a:lumMod val="20000"/>
                        <a:lumOff val="80000"/>
                      </a:schemeClr>
                    </a:solidFill>
                  </a:tcPr>
                </a:tc>
                <a:tc gridSpan="2">
                  <a:txBody>
                    <a:bodyPr/>
                    <a:lstStyle/>
                    <a:p>
                      <a:r>
                        <a:rPr kumimoji="1" lang="en-US" altLang="ja-JP" sz="1200" b="1" dirty="0"/>
                        <a:t>Checkout/maintenance</a:t>
                      </a:r>
                      <a:endParaRPr kumimoji="1" lang="ja-JP" altLang="en-US" sz="1200" b="1" dirty="0"/>
                    </a:p>
                  </a:txBody>
                  <a:tcPr anchor="ctr">
                    <a:solidFill>
                      <a:schemeClr val="accent1">
                        <a:lumMod val="20000"/>
                        <a:lumOff val="80000"/>
                      </a:schemeClr>
                    </a:solidFill>
                  </a:tcPr>
                </a:tc>
                <a:tc hMerge="1">
                  <a:txBody>
                    <a:bodyPr/>
                    <a:lstStyle/>
                    <a:p>
                      <a:endParaRPr kumimoji="1" lang="ja-JP" altLang="en-US" sz="1200" b="1" dirty="0"/>
                    </a:p>
                  </a:txBody>
                  <a:tcPr anchor="ctr">
                    <a:solidFill>
                      <a:schemeClr val="accent1">
                        <a:lumMod val="20000"/>
                        <a:lumOff val="80000"/>
                      </a:schemeClr>
                    </a:solidFill>
                  </a:tcPr>
                </a:tc>
                <a:tc>
                  <a:txBody>
                    <a:bodyPr/>
                    <a:lstStyle/>
                    <a:p>
                      <a:endParaRPr kumimoji="1" lang="ja-JP" altLang="en-US" sz="1200" dirty="0"/>
                    </a:p>
                  </a:txBody>
                  <a:tcPr anchor="ctr">
                    <a:solidFill>
                      <a:schemeClr val="accent1">
                        <a:lumMod val="20000"/>
                        <a:lumOff val="80000"/>
                      </a:schemeClr>
                    </a:solidFill>
                  </a:tcPr>
                </a:tc>
                <a:extLst>
                  <a:ext uri="{0D108BD9-81ED-4DB2-BD59-A6C34878D82A}">
                    <a16:rowId xmlns:a16="http://schemas.microsoft.com/office/drawing/2014/main" val="2686650483"/>
                  </a:ext>
                </a:extLst>
              </a:tr>
              <a:tr h="263561">
                <a:tc>
                  <a:txBody>
                    <a:bodyPr/>
                    <a:lstStyle/>
                    <a:p>
                      <a:endParaRPr lang="en-US" altLang="ja-JP" sz="1200" dirty="0"/>
                    </a:p>
                  </a:txBody>
                  <a:tcPr anchor="ctr"/>
                </a:tc>
                <a:tc>
                  <a:txBody>
                    <a:bodyPr/>
                    <a:lstStyle/>
                    <a:p>
                      <a:r>
                        <a:rPr kumimoji="1" lang="en-US" altLang="ja-JP" sz="1200" b="1" dirty="0">
                          <a:solidFill>
                            <a:srgbClr val="0070C0"/>
                          </a:solidFill>
                        </a:rPr>
                        <a:t>17-18 June</a:t>
                      </a:r>
                      <a:endParaRPr kumimoji="1" lang="ja-JP" altLang="en-US" sz="1200" b="1" dirty="0">
                        <a:solidFill>
                          <a:srgbClr val="0070C0"/>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srgbClr val="0070C0"/>
                          </a:solidFill>
                        </a:rPr>
                        <a:t>Cruise C/O#5, BAT charging</a:t>
                      </a:r>
                      <a:endParaRPr lang="en-US" altLang="ja-JP" sz="1200" b="1" u="none" dirty="0">
                        <a:solidFill>
                          <a:srgbClr val="0070C0"/>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rgbClr val="0070C0"/>
                          </a:solidFill>
                        </a:rPr>
                        <a:t>Completed</a:t>
                      </a:r>
                    </a:p>
                  </a:txBody>
                  <a:tcPr anchor="ctr"/>
                </a:tc>
                <a:extLst>
                  <a:ext uri="{0D108BD9-81ED-4DB2-BD59-A6C34878D82A}">
                    <a16:rowId xmlns:a16="http://schemas.microsoft.com/office/drawing/2014/main" val="2896967060"/>
                  </a:ext>
                </a:extLst>
              </a:tr>
              <a:tr h="243879">
                <a:tc>
                  <a:txBody>
                    <a:bodyPr/>
                    <a:lstStyle/>
                    <a:p>
                      <a:endParaRPr kumimoji="1" lang="ja-JP" altLang="en-US" sz="1200" dirty="0"/>
                    </a:p>
                  </a:txBody>
                  <a:tcPr anchor="ctr"/>
                </a:tc>
                <a:tc>
                  <a:txBody>
                    <a:bodyPr/>
                    <a:lstStyle/>
                    <a:p>
                      <a:r>
                        <a:rPr kumimoji="1" lang="en-US" altLang="ja-JP" sz="1200" b="1" dirty="0">
                          <a:solidFill>
                            <a:srgbClr val="0070C0"/>
                          </a:solidFill>
                        </a:rPr>
                        <a:t>22-24 June</a:t>
                      </a:r>
                      <a:endParaRPr kumimoji="1" lang="ja-JP" altLang="en-US" sz="1200" b="1" dirty="0">
                        <a:solidFill>
                          <a:srgbClr val="0070C0"/>
                        </a:solidFill>
                      </a:endParaRPr>
                    </a:p>
                  </a:txBody>
                  <a:tcPr anchor="ctr"/>
                </a:tc>
                <a:tc>
                  <a:txBody>
                    <a:bodyPr/>
                    <a:lstStyle/>
                    <a:p>
                      <a:r>
                        <a:rPr lang="en-US" altLang="ja-JP" sz="1200" b="1" dirty="0">
                          <a:solidFill>
                            <a:srgbClr val="0070C0"/>
                          </a:solidFill>
                        </a:rPr>
                        <a:t>MIA, MSA, HEP program update and function check</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rgbClr val="0070C0"/>
                          </a:solidFill>
                        </a:rPr>
                        <a:t>Completed</a:t>
                      </a:r>
                    </a:p>
                  </a:txBody>
                  <a:tcPr anchor="ctr"/>
                </a:tc>
                <a:extLst>
                  <a:ext uri="{0D108BD9-81ED-4DB2-BD59-A6C34878D82A}">
                    <a16:rowId xmlns:a16="http://schemas.microsoft.com/office/drawing/2014/main" val="2322722613"/>
                  </a:ext>
                </a:extLst>
              </a:tr>
              <a:tr h="318603">
                <a:tc>
                  <a:txBody>
                    <a:bodyPr/>
                    <a:lstStyle/>
                    <a:p>
                      <a:endParaRPr kumimoji="1" lang="ja-JP" altLang="en-US" sz="1200" dirty="0"/>
                    </a:p>
                  </a:txBody>
                  <a:tcPr anchor="ctr"/>
                </a:tc>
                <a:tc>
                  <a:txBody>
                    <a:bodyPr/>
                    <a:lstStyle/>
                    <a:p>
                      <a:r>
                        <a:rPr lang="en-US" altLang="ja-JP" sz="1200" b="1" dirty="0">
                          <a:solidFill>
                            <a:srgbClr val="0070C0"/>
                          </a:solidFill>
                        </a:rPr>
                        <a:t>28 June</a:t>
                      </a:r>
                    </a:p>
                  </a:txBody>
                  <a:tcPr anchor="ctr"/>
                </a:tc>
                <a:tc>
                  <a:txBody>
                    <a:bodyPr/>
                    <a:lstStyle/>
                    <a:p>
                      <a:r>
                        <a:rPr lang="en-US" altLang="ja-JP" sz="1200" b="1" dirty="0">
                          <a:solidFill>
                            <a:srgbClr val="0070C0"/>
                          </a:solidFill>
                        </a:rPr>
                        <a:t>VSB2 dry-run with new MDP middleware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rgbClr val="0070C0"/>
                          </a:solidFill>
                        </a:rPr>
                        <a:t>Completed</a:t>
                      </a:r>
                    </a:p>
                  </a:txBody>
                  <a:tcPr anchor="ctr"/>
                </a:tc>
                <a:extLst>
                  <a:ext uri="{0D108BD9-81ED-4DB2-BD59-A6C34878D82A}">
                    <a16:rowId xmlns:a16="http://schemas.microsoft.com/office/drawing/2014/main" val="2597463370"/>
                  </a:ext>
                </a:extLst>
              </a:tr>
              <a:tr h="318603">
                <a:tc>
                  <a:txBody>
                    <a:bodyPr/>
                    <a:lstStyle/>
                    <a:p>
                      <a:endParaRPr kumimoji="1" lang="ja-JP" altLang="en-US" sz="1200" dirty="0"/>
                    </a:p>
                  </a:txBody>
                  <a:tcPr anchor="ctr"/>
                </a:tc>
                <a:tc>
                  <a:txBody>
                    <a:bodyPr/>
                    <a:lstStyle/>
                    <a:p>
                      <a:r>
                        <a:rPr kumimoji="1" lang="en-US" altLang="ja-JP" sz="1200" dirty="0"/>
                        <a:t>December?</a:t>
                      </a:r>
                      <a:endParaRPr kumimoji="1" lang="ja-JP" altLang="en-US"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dirty="0"/>
                        <a:t>Cruise C/O#6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p>
                  </a:txBody>
                  <a:tcPr anchor="ctr"/>
                </a:tc>
                <a:extLst>
                  <a:ext uri="{0D108BD9-81ED-4DB2-BD59-A6C34878D82A}">
                    <a16:rowId xmlns:a16="http://schemas.microsoft.com/office/drawing/2014/main" val="1297350444"/>
                  </a:ext>
                </a:extLst>
              </a:tr>
              <a:tr h="318603">
                <a:tc>
                  <a:txBody>
                    <a:bodyPr/>
                    <a:lstStyle/>
                    <a:p>
                      <a:endParaRPr kumimoji="1" lang="ja-JP" altLang="en-US" sz="1200" dirty="0"/>
                    </a:p>
                  </a:txBody>
                  <a:tcPr anchor="ctr"/>
                </a:tc>
                <a:tc>
                  <a:txBody>
                    <a:bodyPr/>
                    <a:lstStyle/>
                    <a:p>
                      <a:endParaRPr kumimoji="1" lang="ja-JP" altLang="en-US"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MSA HV ramp with OCL command investigation (BC_SC-104)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Pending </a:t>
                      </a:r>
                    </a:p>
                  </a:txBody>
                  <a:tcPr anchor="ctr"/>
                </a:tc>
                <a:extLst>
                  <a:ext uri="{0D108BD9-81ED-4DB2-BD59-A6C34878D82A}">
                    <a16:rowId xmlns:a16="http://schemas.microsoft.com/office/drawing/2014/main" val="2754311109"/>
                  </a:ext>
                </a:extLst>
              </a:tr>
              <a:tr h="318603">
                <a:tc>
                  <a:txBody>
                    <a:bodyPr/>
                    <a:lstStyle/>
                    <a:p>
                      <a:endParaRPr kumimoji="1" lang="ja-JP" altLang="en-US" sz="1200" dirty="0"/>
                    </a:p>
                  </a:txBody>
                  <a:tcPr anchor="ctr"/>
                </a:tc>
                <a:tc>
                  <a:txBody>
                    <a:bodyPr/>
                    <a:lstStyle/>
                    <a:p>
                      <a:endParaRPr kumimoji="1" lang="ja-JP" altLang="en-US" sz="1200" dirty="0"/>
                    </a:p>
                  </a:txBody>
                  <a:tcPr anchor="ctr"/>
                </a:tc>
                <a:tc>
                  <a:txBody>
                    <a:bodyPr/>
                    <a:lstStyle/>
                    <a:p>
                      <a:r>
                        <a:rPr lang="en-US" altLang="ja-JP" sz="1200" dirty="0"/>
                        <a:t>MSA</a:t>
                      </a:r>
                      <a:r>
                        <a:rPr lang="ja-JP" altLang="en-US" sz="1200" dirty="0"/>
                        <a:t> </a:t>
                      </a:r>
                      <a:r>
                        <a:rPr lang="en-US" altLang="ja-JP" sz="1200" dirty="0"/>
                        <a:t>mission</a:t>
                      </a:r>
                      <a:r>
                        <a:rPr lang="ja-JP" altLang="en-US" sz="1200" dirty="0"/>
                        <a:t> </a:t>
                      </a:r>
                      <a:r>
                        <a:rPr lang="en-US" altLang="ja-JP" sz="1200" dirty="0"/>
                        <a:t>data</a:t>
                      </a:r>
                      <a:r>
                        <a:rPr lang="ja-JP" altLang="en-US" sz="1200" dirty="0"/>
                        <a:t> </a:t>
                      </a:r>
                      <a:r>
                        <a:rPr lang="en-US" altLang="ja-JP" sz="1200" dirty="0"/>
                        <a:t>generation</a:t>
                      </a:r>
                      <a:r>
                        <a:rPr lang="ja-JP" altLang="en-US" sz="1200" dirty="0"/>
                        <a:t> </a:t>
                      </a:r>
                      <a:r>
                        <a:rPr lang="en-US" altLang="ja-JP" sz="1200" dirty="0"/>
                        <a:t>investigation (BC_SC-76)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Pending</a:t>
                      </a:r>
                    </a:p>
                  </a:txBody>
                  <a:tcPr anchor="ctr"/>
                </a:tc>
                <a:extLst>
                  <a:ext uri="{0D108BD9-81ED-4DB2-BD59-A6C34878D82A}">
                    <a16:rowId xmlns:a16="http://schemas.microsoft.com/office/drawing/2014/main" val="2310086463"/>
                  </a:ext>
                </a:extLst>
              </a:tr>
              <a:tr h="318603">
                <a:tc>
                  <a:txBody>
                    <a:bodyPr/>
                    <a:lstStyle/>
                    <a:p>
                      <a:endParaRPr kumimoji="1" lang="ja-JP" altLang="en-US" sz="1200" dirty="0"/>
                    </a:p>
                  </a:txBody>
                  <a:tcPr anchor="ctr"/>
                </a:tc>
                <a:tc>
                  <a:txBody>
                    <a:bodyPr/>
                    <a:lstStyle/>
                    <a:p>
                      <a:endParaRPr kumimoji="1" lang="ja-JP" altLang="en-US" sz="1200" dirty="0"/>
                    </a:p>
                  </a:txBody>
                  <a:tcPr anchor="ctr"/>
                </a:tc>
                <a:tc>
                  <a:txBody>
                    <a:bodyPr/>
                    <a:lstStyle/>
                    <a:p>
                      <a:r>
                        <a:rPr lang="en-US" altLang="ja-JP" sz="1200" dirty="0"/>
                        <a:t>MSA sweep voltage investigation (TBD)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Pending (with cruise C/O in Nov 2021?)</a:t>
                      </a:r>
                    </a:p>
                  </a:txBody>
                  <a:tcPr anchor="ctr"/>
                </a:tc>
                <a:extLst>
                  <a:ext uri="{0D108BD9-81ED-4DB2-BD59-A6C34878D82A}">
                    <a16:rowId xmlns:a16="http://schemas.microsoft.com/office/drawing/2014/main" val="602504574"/>
                  </a:ext>
                </a:extLst>
              </a:tr>
              <a:tr h="200347">
                <a:tc>
                  <a:txBody>
                    <a:bodyPr/>
                    <a:lstStyle/>
                    <a:p>
                      <a:endParaRPr kumimoji="1" lang="ja-JP" altLang="en-US" sz="1200" b="1" dirty="0"/>
                    </a:p>
                  </a:txBody>
                  <a:tcPr anchor="ctr">
                    <a:solidFill>
                      <a:schemeClr val="accent1">
                        <a:lumMod val="20000"/>
                        <a:lumOff val="80000"/>
                      </a:schemeClr>
                    </a:solidFill>
                  </a:tcPr>
                </a:tc>
                <a:tc gridSpan="2">
                  <a:txBody>
                    <a:bodyPr/>
                    <a:lstStyle/>
                    <a:p>
                      <a:r>
                        <a:rPr kumimoji="1" lang="en-US" altLang="ja-JP" sz="1200" b="1" dirty="0"/>
                        <a:t>Science observation</a:t>
                      </a:r>
                      <a:endParaRPr kumimoji="1" lang="ja-JP" altLang="en-US" sz="1200" b="1" dirty="0"/>
                    </a:p>
                  </a:txBody>
                  <a:tcPr anchor="ctr">
                    <a:solidFill>
                      <a:schemeClr val="accent1">
                        <a:lumMod val="20000"/>
                        <a:lumOff val="80000"/>
                      </a:schemeClr>
                    </a:solidFill>
                  </a:tcPr>
                </a:tc>
                <a:tc hMerge="1">
                  <a:txBody>
                    <a:bodyPr/>
                    <a:lstStyle/>
                    <a:p>
                      <a:endParaRPr kumimoji="1" lang="ja-JP" altLang="en-US" sz="1200" b="1" dirty="0"/>
                    </a:p>
                  </a:txBody>
                  <a:tcPr anchor="ctr">
                    <a:solidFill>
                      <a:schemeClr val="accent1">
                        <a:lumMod val="20000"/>
                        <a:lumOff val="80000"/>
                      </a:schemeClr>
                    </a:solidFill>
                  </a:tcPr>
                </a:tc>
                <a:tc>
                  <a:txBody>
                    <a:bodyPr/>
                    <a:lstStyle/>
                    <a:p>
                      <a:endParaRPr kumimoji="1" lang="ja-JP" altLang="en-US" sz="1200" dirty="0"/>
                    </a:p>
                  </a:txBody>
                  <a:tcPr anchor="ctr">
                    <a:solidFill>
                      <a:schemeClr val="accent1">
                        <a:lumMod val="20000"/>
                        <a:lumOff val="80000"/>
                      </a:schemeClr>
                    </a:solidFill>
                  </a:tcPr>
                </a:tc>
                <a:extLst>
                  <a:ext uri="{0D108BD9-81ED-4DB2-BD59-A6C34878D82A}">
                    <a16:rowId xmlns:a16="http://schemas.microsoft.com/office/drawing/2014/main" val="3147955862"/>
                  </a:ext>
                </a:extLst>
              </a:tr>
              <a:tr h="200347">
                <a:tc>
                  <a:txBody>
                    <a:bodyPr/>
                    <a:lstStyle/>
                    <a:p>
                      <a:endParaRPr kumimoji="1" lang="en-US" altLang="ja-JP" sz="1200" dirty="0"/>
                    </a:p>
                  </a:txBody>
                  <a:tcPr anchor="ctr"/>
                </a:tc>
                <a:tc>
                  <a:txBody>
                    <a:bodyPr/>
                    <a:lstStyle/>
                    <a:p>
                      <a:r>
                        <a:rPr kumimoji="1" lang="en-US" altLang="ja-JP" sz="1200" b="1" strike="noStrike" dirty="0">
                          <a:solidFill>
                            <a:srgbClr val="0070C0"/>
                          </a:solidFill>
                        </a:rPr>
                        <a:t>12-16 June</a:t>
                      </a:r>
                      <a:endParaRPr kumimoji="1" lang="en-US" altLang="ja-JP" sz="1200" b="1" dirty="0">
                        <a:solidFill>
                          <a:srgbClr val="0070C0"/>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srgbClr val="0070C0"/>
                          </a:solidFill>
                        </a:rPr>
                        <a:t>Cruise observation solar-wind mode (MEA1, HEP-e)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rgbClr val="0070C0"/>
                          </a:solidFill>
                        </a:rPr>
                        <a:t>Completed</a:t>
                      </a:r>
                    </a:p>
                  </a:txBody>
                  <a:tcPr anchor="ctr"/>
                </a:tc>
                <a:extLst>
                  <a:ext uri="{0D108BD9-81ED-4DB2-BD59-A6C34878D82A}">
                    <a16:rowId xmlns:a16="http://schemas.microsoft.com/office/drawing/2014/main" val="726878794"/>
                  </a:ext>
                </a:extLst>
              </a:tr>
              <a:tr h="200347">
                <a:tc>
                  <a:txBody>
                    <a:bodyPr/>
                    <a:lstStyle/>
                    <a:p>
                      <a:endParaRPr kumimoji="1" lang="en-US" altLang="ja-JP" sz="1200" dirty="0"/>
                    </a:p>
                  </a:txBody>
                  <a:tcPr anchor="ctr"/>
                </a:tc>
                <a:tc>
                  <a:txBody>
                    <a:bodyPr/>
                    <a:lstStyle/>
                    <a:p>
                      <a:r>
                        <a:rPr kumimoji="1" lang="en-US" altLang="ja-JP" sz="1200" b="1" dirty="0">
                          <a:solidFill>
                            <a:srgbClr val="0070C0"/>
                          </a:solidFill>
                        </a:rPr>
                        <a:t>19-21 June</a:t>
                      </a:r>
                    </a:p>
                    <a:p>
                      <a:r>
                        <a:rPr kumimoji="1" lang="en-US" altLang="ja-JP" sz="1200" b="1" dirty="0">
                          <a:solidFill>
                            <a:srgbClr val="0070C0"/>
                          </a:solidFill>
                        </a:rPr>
                        <a:t>25-27 June</a:t>
                      </a:r>
                    </a:p>
                    <a:p>
                      <a:r>
                        <a:rPr kumimoji="1" lang="en-US" altLang="ja-JP" sz="1200" b="1" dirty="0">
                          <a:solidFill>
                            <a:srgbClr val="0070C0"/>
                          </a:solidFill>
                        </a:rPr>
                        <a:t>29 June – 2 Jul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srgbClr val="0070C0"/>
                          </a:solidFill>
                        </a:rPr>
                        <a:t>Cruise observation solar-wind mode (MEA1, HEP-e) + MGF</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rgbClr val="0070C0"/>
                          </a:solidFill>
                        </a:rPr>
                        <a:t>Completed</a:t>
                      </a:r>
                      <a:endParaRPr kumimoji="1" lang="en-US" altLang="ja-JP" sz="1200" b="1" dirty="0"/>
                    </a:p>
                  </a:txBody>
                  <a:tcPr anchor="ctr"/>
                </a:tc>
                <a:extLst>
                  <a:ext uri="{0D108BD9-81ED-4DB2-BD59-A6C34878D82A}">
                    <a16:rowId xmlns:a16="http://schemas.microsoft.com/office/drawing/2014/main" val="1543160757"/>
                  </a:ext>
                </a:extLst>
              </a:tr>
              <a:tr h="200347">
                <a:tc>
                  <a:txBody>
                    <a:bodyPr/>
                    <a:lstStyle/>
                    <a:p>
                      <a:r>
                        <a:rPr kumimoji="1" lang="en-US" altLang="ja-JP" sz="1200" dirty="0"/>
                        <a:t>a-1</a:t>
                      </a:r>
                      <a:endParaRPr kumimoji="1" lang="ja-JP" altLang="en-US" sz="1200" dirty="0"/>
                    </a:p>
                  </a:txBody>
                  <a:tcPr anchor="ctr"/>
                </a:tc>
                <a:tc>
                  <a:txBody>
                    <a:bodyPr/>
                    <a:lstStyle/>
                    <a:p>
                      <a:r>
                        <a:rPr kumimoji="1" lang="en-US" altLang="ja-JP" sz="1200" b="0" dirty="0">
                          <a:solidFill>
                            <a:srgbClr val="0070C0"/>
                          </a:solidFill>
                        </a:rPr>
                        <a:t>5 – 15 Jul</a:t>
                      </a:r>
                      <a:endParaRPr kumimoji="1" lang="ja-JP" altLang="en-US" sz="1200" b="0" dirty="0">
                        <a:solidFill>
                          <a:srgbClr val="0070C0"/>
                        </a:solidFill>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srgbClr val="0070C0"/>
                          </a:solidFill>
                        </a:rPr>
                        <a:t>Cruise observation solar-wind mode (MEA1, HEP-e) + MGF</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rgbClr val="0070C0"/>
                          </a:solidFill>
                        </a:rPr>
                        <a:t>Completed</a:t>
                      </a:r>
                      <a:endParaRPr kumimoji="1" lang="en-US" altLang="ja-JP" sz="1200" dirty="0"/>
                    </a:p>
                  </a:txBody>
                  <a:tcPr anchor="ctr"/>
                </a:tc>
                <a:extLst>
                  <a:ext uri="{0D108BD9-81ED-4DB2-BD59-A6C34878D82A}">
                    <a16:rowId xmlns:a16="http://schemas.microsoft.com/office/drawing/2014/main" val="3526438746"/>
                  </a:ext>
                </a:extLst>
              </a:tr>
              <a:tr h="200347">
                <a:tc>
                  <a:txBody>
                    <a:bodyPr/>
                    <a:lstStyle/>
                    <a:p>
                      <a:r>
                        <a:rPr kumimoji="1" lang="en-US" altLang="ja-JP" sz="1200" dirty="0"/>
                        <a:t>a-2</a:t>
                      </a:r>
                      <a:endParaRPr kumimoji="1" lang="ja-JP" altLang="en-US" sz="1200" dirty="0"/>
                    </a:p>
                  </a:txBody>
                  <a:tcPr anchor="ctr"/>
                </a:tc>
                <a:tc>
                  <a:txBody>
                    <a:bodyPr/>
                    <a:lstStyle/>
                    <a:p>
                      <a:r>
                        <a:rPr kumimoji="1" lang="en-US" altLang="ja-JP" sz="1200" strike="sngStrike" dirty="0">
                          <a:solidFill>
                            <a:srgbClr val="FF0000"/>
                          </a:solidFill>
                          <a:effectLst/>
                        </a:rPr>
                        <a:t>19 – 30 Jul </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FF0000"/>
                          </a:solidFill>
                        </a:rPr>
                        <a:t>Canceled</a:t>
                      </a:r>
                    </a:p>
                  </a:txBody>
                  <a:tcPr anchor="ctr"/>
                </a:tc>
                <a:extLst>
                  <a:ext uri="{0D108BD9-81ED-4DB2-BD59-A6C34878D82A}">
                    <a16:rowId xmlns:a16="http://schemas.microsoft.com/office/drawing/2014/main" val="2785783216"/>
                  </a:ext>
                </a:extLst>
              </a:tr>
              <a:tr h="200347">
                <a:tc>
                  <a:txBody>
                    <a:bodyPr/>
                    <a:lstStyle/>
                    <a:p>
                      <a:endParaRPr kumimoji="1" lang="ja-JP" altLang="en-US" sz="1200" dirty="0"/>
                    </a:p>
                  </a:txBody>
                  <a:tcPr anchor="ctr"/>
                </a:tc>
                <a:tc>
                  <a:txBody>
                    <a:bodyPr/>
                    <a:lstStyle/>
                    <a:p>
                      <a:r>
                        <a:rPr kumimoji="1" lang="en-US" altLang="ja-JP" sz="1200" b="1" dirty="0">
                          <a:solidFill>
                            <a:srgbClr val="0070C0"/>
                          </a:solidFill>
                        </a:rPr>
                        <a:t>10 Aug</a:t>
                      </a:r>
                      <a:endParaRPr kumimoji="1" lang="ja-JP" altLang="en-US" sz="1200" b="1" dirty="0">
                        <a:solidFill>
                          <a:srgbClr val="0070C0"/>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srgbClr val="0070C0"/>
                          </a:solidFill>
                        </a:rPr>
                        <a:t>Venus flyby#2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rgbClr val="0070C0"/>
                          </a:solidFill>
                        </a:rPr>
                        <a:t>Completed</a:t>
                      </a:r>
                      <a:endParaRPr kumimoji="1" lang="en-US" altLang="ja-JP" sz="1200" dirty="0"/>
                    </a:p>
                  </a:txBody>
                  <a:tcPr anchor="ctr"/>
                </a:tc>
                <a:extLst>
                  <a:ext uri="{0D108BD9-81ED-4DB2-BD59-A6C34878D82A}">
                    <a16:rowId xmlns:a16="http://schemas.microsoft.com/office/drawing/2014/main" val="3144834775"/>
                  </a:ext>
                </a:extLst>
              </a:tr>
              <a:tr h="200347">
                <a:tc>
                  <a:txBody>
                    <a:bodyPr/>
                    <a:lstStyle/>
                    <a:p>
                      <a:r>
                        <a:rPr kumimoji="1" lang="en-US" altLang="ja-JP" sz="1200" dirty="0"/>
                        <a:t>b</a:t>
                      </a:r>
                      <a:endParaRPr kumimoji="1" lang="ja-JP" altLang="en-US" sz="1200" dirty="0"/>
                    </a:p>
                  </a:txBody>
                  <a:tcPr anchor="ctr"/>
                </a:tc>
                <a:tc>
                  <a:txBody>
                    <a:bodyPr/>
                    <a:lstStyle/>
                    <a:p>
                      <a:r>
                        <a:rPr kumimoji="1" lang="en-US" altLang="ja-JP" sz="1200" b="1" dirty="0">
                          <a:solidFill>
                            <a:srgbClr val="0070C0"/>
                          </a:solidFill>
                        </a:rPr>
                        <a:t>14 – 19 Aug</a:t>
                      </a:r>
                      <a:endParaRPr kumimoji="1" lang="ja-JP" altLang="en-US" sz="1200" b="1" dirty="0">
                        <a:solidFill>
                          <a:srgbClr val="0070C0"/>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srgbClr val="0070C0"/>
                          </a:solidFill>
                        </a:rPr>
                        <a:t>Cruise observation solar-wind mode (MEA1, HEP-e) + MGF</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rgbClr val="0070C0"/>
                          </a:solidFill>
                        </a:rPr>
                        <a:t>Completed</a:t>
                      </a:r>
                      <a:endParaRPr kumimoji="1" lang="en-US" altLang="ja-JP" sz="1200" dirty="0"/>
                    </a:p>
                  </a:txBody>
                  <a:tcPr anchor="ctr"/>
                </a:tc>
                <a:extLst>
                  <a:ext uri="{0D108BD9-81ED-4DB2-BD59-A6C34878D82A}">
                    <a16:rowId xmlns:a16="http://schemas.microsoft.com/office/drawing/2014/main" val="3297712687"/>
                  </a:ext>
                </a:extLst>
              </a:tr>
              <a:tr h="200347">
                <a:tc>
                  <a:txBody>
                    <a:bodyPr/>
                    <a:lstStyle/>
                    <a:p>
                      <a:r>
                        <a:rPr kumimoji="1" lang="en-US" altLang="ja-JP" sz="1200" dirty="0"/>
                        <a:t>c</a:t>
                      </a:r>
                      <a:endParaRPr kumimoji="1" lang="ja-JP" altLang="en-US" sz="1200" dirty="0"/>
                    </a:p>
                  </a:txBody>
                  <a:tcPr anchor="ctr"/>
                </a:tc>
                <a:tc>
                  <a:txBody>
                    <a:bodyPr/>
                    <a:lstStyle/>
                    <a:p>
                      <a:r>
                        <a:rPr kumimoji="1" lang="en-US" altLang="ja-JP" sz="1200" b="1" dirty="0">
                          <a:solidFill>
                            <a:schemeClr val="accent5">
                              <a:lumMod val="75000"/>
                            </a:schemeClr>
                          </a:solidFill>
                        </a:rPr>
                        <a:t>7 – 15 Sep</a:t>
                      </a:r>
                      <a:endParaRPr kumimoji="1" lang="ja-JP" altLang="en-US" sz="1200" b="1" dirty="0">
                        <a:solidFill>
                          <a:schemeClr val="accent5">
                            <a:lumMod val="75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schemeClr val="accent5">
                              <a:lumMod val="75000"/>
                            </a:schemeClr>
                          </a:solidFill>
                        </a:rPr>
                        <a:t>Cruise observation solar-wind mode (MEA1, HEP-e) + MGF</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accent5">
                              <a:lumMod val="75000"/>
                            </a:schemeClr>
                          </a:solidFill>
                        </a:rPr>
                        <a:t>Completed</a:t>
                      </a:r>
                    </a:p>
                  </a:txBody>
                  <a:tcPr anchor="ctr"/>
                </a:tc>
                <a:extLst>
                  <a:ext uri="{0D108BD9-81ED-4DB2-BD59-A6C34878D82A}">
                    <a16:rowId xmlns:a16="http://schemas.microsoft.com/office/drawing/2014/main" val="1431642343"/>
                  </a:ext>
                </a:extLst>
              </a:tr>
              <a:tr h="200347">
                <a:tc>
                  <a:txBody>
                    <a:bodyPr/>
                    <a:lstStyle/>
                    <a:p>
                      <a:endParaRPr kumimoji="1" lang="ja-JP" altLang="en-US" sz="1200" dirty="0"/>
                    </a:p>
                  </a:txBody>
                  <a:tcPr anchor="ctr"/>
                </a:tc>
                <a:tc>
                  <a:txBody>
                    <a:bodyPr/>
                    <a:lstStyle/>
                    <a:p>
                      <a:r>
                        <a:rPr kumimoji="1" lang="en-US" altLang="ja-JP" sz="1200" dirty="0"/>
                        <a:t>2 Oct</a:t>
                      </a:r>
                      <a:endParaRPr kumimoji="1" lang="ja-JP" altLang="en-US"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Mercury Flyby#1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txBody>
                  <a:tcPr anchor="ctr"/>
                </a:tc>
                <a:extLst>
                  <a:ext uri="{0D108BD9-81ED-4DB2-BD59-A6C34878D82A}">
                    <a16:rowId xmlns:a16="http://schemas.microsoft.com/office/drawing/2014/main" val="2532549949"/>
                  </a:ext>
                </a:extLst>
              </a:tr>
              <a:tr h="200347">
                <a:tc>
                  <a:txBody>
                    <a:bodyPr/>
                    <a:lstStyle/>
                    <a:p>
                      <a:r>
                        <a:rPr kumimoji="1" lang="en-US" altLang="ja-JP" sz="1200" dirty="0"/>
                        <a:t>d</a:t>
                      </a:r>
                      <a:endParaRPr kumimoji="1" lang="ja-JP" altLang="en-US" sz="1200" dirty="0"/>
                    </a:p>
                  </a:txBody>
                  <a:tcPr anchor="ctr"/>
                </a:tc>
                <a:tc>
                  <a:txBody>
                    <a:bodyPr/>
                    <a:lstStyle/>
                    <a:p>
                      <a:r>
                        <a:rPr kumimoji="1" lang="en-US" altLang="ja-JP" sz="1200" dirty="0"/>
                        <a:t>7 – 8 Oct</a:t>
                      </a:r>
                      <a:endParaRPr kumimoji="1" lang="ja-JP" altLang="en-US"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Cruise observation solar-wind mode (MEA1, HEP-e) + MGF</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txBody>
                  <a:tcPr anchor="ctr"/>
                </a:tc>
                <a:extLst>
                  <a:ext uri="{0D108BD9-81ED-4DB2-BD59-A6C34878D82A}">
                    <a16:rowId xmlns:a16="http://schemas.microsoft.com/office/drawing/2014/main" val="488749615"/>
                  </a:ext>
                </a:extLst>
              </a:tr>
              <a:tr h="200347">
                <a:tc>
                  <a:txBody>
                    <a:bodyPr/>
                    <a:lstStyle/>
                    <a:p>
                      <a:r>
                        <a:rPr kumimoji="1" lang="en-US" altLang="ja-JP" sz="1200" dirty="0"/>
                        <a:t>e</a:t>
                      </a:r>
                      <a:endParaRPr kumimoji="1" lang="ja-JP" altLang="en-US" sz="1200" dirty="0"/>
                    </a:p>
                  </a:txBody>
                  <a:tcPr anchor="ctr"/>
                </a:tc>
                <a:tc>
                  <a:txBody>
                    <a:bodyPr/>
                    <a:lstStyle/>
                    <a:p>
                      <a:r>
                        <a:rPr kumimoji="1" lang="en-US" altLang="ja-JP" sz="1200" dirty="0"/>
                        <a:t>16 -28 Oct</a:t>
                      </a:r>
                      <a:endParaRPr kumimoji="1" lang="ja-JP" altLang="en-US"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Cruise observation solar-wind mode (MEA1, HEP-e) + MGF</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txBody>
                  <a:tcPr anchor="ctr"/>
                </a:tc>
                <a:extLst>
                  <a:ext uri="{0D108BD9-81ED-4DB2-BD59-A6C34878D82A}">
                    <a16:rowId xmlns:a16="http://schemas.microsoft.com/office/drawing/2014/main" val="3435095872"/>
                  </a:ext>
                </a:extLst>
              </a:tr>
            </a:tbl>
          </a:graphicData>
        </a:graphic>
      </p:graphicFrame>
      <p:sp>
        <p:nvSpPr>
          <p:cNvPr id="3" name="テキスト ボックス 2">
            <a:extLst>
              <a:ext uri="{FF2B5EF4-FFF2-40B4-BE49-F238E27FC236}">
                <a16:creationId xmlns:a16="http://schemas.microsoft.com/office/drawing/2014/main" id="{48059873-B15C-4508-BCA2-5B7AE22C94C1}"/>
              </a:ext>
            </a:extLst>
          </p:cNvPr>
          <p:cNvSpPr txBox="1"/>
          <p:nvPr/>
        </p:nvSpPr>
        <p:spPr>
          <a:xfrm>
            <a:off x="277363" y="249785"/>
            <a:ext cx="52100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MIO Operation schedule for 2021/June - Oct </a:t>
            </a:r>
          </a:p>
        </p:txBody>
      </p:sp>
      <p:sp>
        <p:nvSpPr>
          <p:cNvPr id="4" name="テキスト ボックス 3">
            <a:extLst>
              <a:ext uri="{FF2B5EF4-FFF2-40B4-BE49-F238E27FC236}">
                <a16:creationId xmlns:a16="http://schemas.microsoft.com/office/drawing/2014/main" id="{CD8519E6-E57A-40F9-BEFD-441E07592E23}"/>
              </a:ext>
            </a:extLst>
          </p:cNvPr>
          <p:cNvSpPr txBox="1"/>
          <p:nvPr/>
        </p:nvSpPr>
        <p:spPr>
          <a:xfrm>
            <a:off x="11084913" y="321045"/>
            <a:ext cx="98937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2021.6.24</a:t>
            </a:r>
            <a:r>
              <a:rPr kumimoji="1" lang="ja-JP" altLang="en-US"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p>
        </p:txBody>
      </p:sp>
    </p:spTree>
    <p:extLst>
      <p:ext uri="{BB962C8B-B14F-4D97-AF65-F5344CB8AC3E}">
        <p14:creationId xmlns:p14="http://schemas.microsoft.com/office/powerpoint/2010/main" val="253384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暗い空間にある衛星のcg&#10;&#10;低い精度で自動的に生成された説明">
            <a:extLst>
              <a:ext uri="{FF2B5EF4-FFF2-40B4-BE49-F238E27FC236}">
                <a16:creationId xmlns:a16="http://schemas.microsoft.com/office/drawing/2014/main" id="{0AD5FBB6-B6D1-43D5-8352-9DA5F78100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sp>
        <p:nvSpPr>
          <p:cNvPr id="7" name="テキスト ボックス 6">
            <a:extLst>
              <a:ext uri="{FF2B5EF4-FFF2-40B4-BE49-F238E27FC236}">
                <a16:creationId xmlns:a16="http://schemas.microsoft.com/office/drawing/2014/main" id="{D59A632C-F7D8-4C86-B63C-17E03BC1D492}"/>
              </a:ext>
            </a:extLst>
          </p:cNvPr>
          <p:cNvSpPr txBox="1"/>
          <p:nvPr/>
        </p:nvSpPr>
        <p:spPr>
          <a:xfrm>
            <a:off x="3288035" y="45095"/>
            <a:ext cx="5638082" cy="523220"/>
          </a:xfrm>
          <a:prstGeom prst="rect">
            <a:avLst/>
          </a:prstGeom>
          <a:noFill/>
        </p:spPr>
        <p:txBody>
          <a:bodyPr wrap="none" rtlCol="0">
            <a:spAutoFit/>
          </a:bodyPr>
          <a:lstStyle/>
          <a:p>
            <a:pPr marL="0" marR="0" lvl="0" indent="0" algn="ctr" defTabSz="562722"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2021</a:t>
            </a:r>
            <a:r>
              <a:rPr kumimoji="0" lang="ja-JP" altLang="en-US" sz="2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年</a:t>
            </a:r>
            <a:r>
              <a:rPr kumimoji="0" lang="en-US" altLang="ja-JP" sz="2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10</a:t>
            </a:r>
            <a:r>
              <a:rPr kumimoji="0" lang="ja-JP" altLang="en-US" sz="2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月</a:t>
            </a:r>
            <a:r>
              <a:rPr kumimoji="0" lang="en-US" altLang="ja-JP" sz="2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1</a:t>
            </a:r>
            <a:r>
              <a:rPr kumimoji="0" lang="ja-JP" altLang="en-US" sz="2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日（金）</a:t>
            </a:r>
            <a:r>
              <a:rPr kumimoji="0" lang="en-US" altLang="ja-JP" sz="2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20:00</a:t>
            </a:r>
            <a:r>
              <a:rPr kumimoji="0" lang="ja-JP" altLang="en-US" sz="2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a:t>
            </a:r>
            <a:r>
              <a:rPr kumimoji="0" lang="en-US" altLang="ja-JP" sz="2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21:00</a:t>
            </a:r>
          </a:p>
        </p:txBody>
      </p:sp>
      <p:pic>
        <p:nvPicPr>
          <p:cNvPr id="11" name="図 10" descr="テキスト&#10;&#10;自動的に生成された説明">
            <a:extLst>
              <a:ext uri="{FF2B5EF4-FFF2-40B4-BE49-F238E27FC236}">
                <a16:creationId xmlns:a16="http://schemas.microsoft.com/office/drawing/2014/main" id="{014E3706-3923-4EAA-A0EB-D47402EC8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4551"/>
            <a:ext cx="1342677" cy="807705"/>
          </a:xfrm>
          <a:prstGeom prst="rect">
            <a:avLst/>
          </a:prstGeom>
        </p:spPr>
      </p:pic>
      <p:grpSp>
        <p:nvGrpSpPr>
          <p:cNvPr id="19" name="グループ化 18">
            <a:extLst>
              <a:ext uri="{FF2B5EF4-FFF2-40B4-BE49-F238E27FC236}">
                <a16:creationId xmlns:a16="http://schemas.microsoft.com/office/drawing/2014/main" id="{20C9A883-9CC0-4BE1-B936-B2A650F097C8}"/>
              </a:ext>
            </a:extLst>
          </p:cNvPr>
          <p:cNvGrpSpPr/>
          <p:nvPr/>
        </p:nvGrpSpPr>
        <p:grpSpPr>
          <a:xfrm>
            <a:off x="5977863" y="4155594"/>
            <a:ext cx="2456482" cy="2625372"/>
            <a:chOff x="-198344" y="4232628"/>
            <a:chExt cx="2456482" cy="2625372"/>
          </a:xfrm>
        </p:grpSpPr>
        <p:pic>
          <p:nvPicPr>
            <p:cNvPr id="44" name="図 43">
              <a:extLst>
                <a:ext uri="{FF2B5EF4-FFF2-40B4-BE49-F238E27FC236}">
                  <a16:creationId xmlns:a16="http://schemas.microsoft.com/office/drawing/2014/main" id="{2F808881-DF3F-4C28-9CB9-68F0C9171848}"/>
                </a:ext>
              </a:extLst>
            </p:cNvPr>
            <p:cNvPicPr>
              <a:picLocks noChangeAspect="1"/>
            </p:cNvPicPr>
            <p:nvPr/>
          </p:nvPicPr>
          <p:blipFill rotWithShape="1">
            <a:blip r:embed="rId4">
              <a:extLst>
                <a:ext uri="{28A0092B-C50C-407E-A947-70E740481C1C}">
                  <a14:useLocalDpi xmlns:a14="http://schemas.microsoft.com/office/drawing/2010/main" val="0"/>
                </a:ext>
              </a:extLst>
            </a:blip>
            <a:srcRect l="22201" t="382" r="20442" b="2617"/>
            <a:stretch/>
          </p:blipFill>
          <p:spPr>
            <a:xfrm>
              <a:off x="165897" y="4232628"/>
              <a:ext cx="1728000" cy="2160000"/>
            </a:xfrm>
            <a:prstGeom prst="ellipse">
              <a:avLst/>
            </a:prstGeom>
          </p:spPr>
        </p:pic>
        <p:sp>
          <p:nvSpPr>
            <p:cNvPr id="39" name="テキスト ボックス 38">
              <a:extLst>
                <a:ext uri="{FF2B5EF4-FFF2-40B4-BE49-F238E27FC236}">
                  <a16:creationId xmlns:a16="http://schemas.microsoft.com/office/drawing/2014/main" id="{83D20347-7C5C-48BC-9F25-D48D15687413}"/>
                </a:ext>
              </a:extLst>
            </p:cNvPr>
            <p:cNvSpPr txBox="1"/>
            <p:nvPr/>
          </p:nvSpPr>
          <p:spPr>
            <a:xfrm>
              <a:off x="-198344" y="6159539"/>
              <a:ext cx="2456482" cy="698461"/>
            </a:xfrm>
            <a:prstGeom prst="rect">
              <a:avLst/>
            </a:prstGeom>
            <a:noFill/>
          </p:spPr>
          <p:txBody>
            <a:bodyPr wrap="square" rtlCol="0">
              <a:spAutoFit/>
            </a:bodyPr>
            <a:lstStyle/>
            <a:p>
              <a:pPr marL="0" marR="0" lvl="0" indent="0" algn="ctr" defTabSz="562722" rtl="0" eaLnBrk="1" fontAlgn="auto" latinLnBrk="0" hangingPunct="1">
                <a:lnSpc>
                  <a:spcPct val="100000"/>
                </a:lnSpc>
                <a:spcBef>
                  <a:spcPts val="0"/>
                </a:spcBef>
                <a:spcAft>
                  <a:spcPts val="0"/>
                </a:spcAft>
                <a:buClrTx/>
                <a:buSzTx/>
                <a:buFontTx/>
                <a:buNone/>
                <a:tabLst/>
                <a:defRPr/>
              </a:pPr>
              <a:r>
                <a:rPr kumimoji="0" lang="en-US" altLang="ja-JP"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JAXA</a:t>
              </a:r>
              <a:r>
                <a:rPr kumimoji="0" lang="ja-JP" altLang="en-US"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 宇宙科学研究所</a:t>
              </a:r>
              <a:endParaRPr kumimoji="0" lang="en-US" altLang="ja-JP"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endParaRPr>
            </a:p>
            <a:p>
              <a:pPr marL="0" marR="0" lvl="0" indent="0" algn="ctr" defTabSz="562722"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副所長</a:t>
              </a:r>
              <a:endParaRPr kumimoji="0" lang="en-US" altLang="ja-JP"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endParaRPr>
            </a:p>
            <a:p>
              <a:pPr marL="0" marR="0" lvl="0" indent="0" algn="ctr" defTabSz="562722" rtl="0" eaLnBrk="1" fontAlgn="auto" latinLnBrk="0" hangingPunct="1">
                <a:lnSpc>
                  <a:spcPct val="100000"/>
                </a:lnSpc>
                <a:spcBef>
                  <a:spcPts val="0"/>
                </a:spcBef>
                <a:spcAft>
                  <a:spcPts val="0"/>
                </a:spcAft>
                <a:buClrTx/>
                <a:buSzTx/>
                <a:buFontTx/>
                <a:buNone/>
                <a:tabLst/>
                <a:defRPr/>
              </a:pPr>
              <a:r>
                <a:rPr kumimoji="0" lang="ja-JP" altLang="en-US" sz="1723" b="1"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藤本 正樹</a:t>
              </a:r>
            </a:p>
          </p:txBody>
        </p:sp>
      </p:grpSp>
      <p:sp>
        <p:nvSpPr>
          <p:cNvPr id="55" name="テキスト ボックス 54">
            <a:extLst>
              <a:ext uri="{FF2B5EF4-FFF2-40B4-BE49-F238E27FC236}">
                <a16:creationId xmlns:a16="http://schemas.microsoft.com/office/drawing/2014/main" id="{FB90ED1F-CF15-484D-ACD9-D5DB433F6F48}"/>
              </a:ext>
            </a:extLst>
          </p:cNvPr>
          <p:cNvSpPr txBox="1"/>
          <p:nvPr/>
        </p:nvSpPr>
        <p:spPr>
          <a:xfrm>
            <a:off x="59023" y="1555282"/>
            <a:ext cx="4310331" cy="4940840"/>
          </a:xfrm>
          <a:prstGeom prst="rect">
            <a:avLst/>
          </a:prstGeom>
          <a:noFill/>
        </p:spPr>
        <p:txBody>
          <a:bodyPr wrap="square" rtlCol="0">
            <a:spAutoFit/>
          </a:bodyPr>
          <a:lstStyle/>
          <a:p>
            <a:pPr marL="0" marR="0" lvl="0" indent="0" algn="l" defTabSz="562722" rtl="0" eaLnBrk="1" fontAlgn="auto" latinLnBrk="0" hangingPunct="1">
              <a:lnSpc>
                <a:spcPct val="100000"/>
              </a:lnSpc>
              <a:spcBef>
                <a:spcPts val="0"/>
              </a:spcBef>
              <a:spcAft>
                <a:spcPts val="0"/>
              </a:spcAft>
              <a:buClrTx/>
              <a:buSzTx/>
              <a:buFontTx/>
              <a:buNone/>
              <a:tabLst/>
              <a:defRPr/>
            </a:pPr>
            <a:r>
              <a:rPr kumimoji="1" lang="ja-JP" altLang="en-US"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水星磁気圏探査機「みお」を含む</a:t>
            </a:r>
            <a:r>
              <a:rPr kumimoji="1" lang="en-US" altLang="ja-JP"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BepiColombo</a:t>
            </a:r>
            <a:r>
              <a:rPr kumimoji="1" lang="ja-JP" altLang="en-US"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水星探査機は、</a:t>
            </a:r>
            <a:r>
              <a:rPr kumimoji="1" lang="en-US" altLang="ja-JP"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2021</a:t>
            </a:r>
            <a:r>
              <a:rPr kumimoji="1" lang="ja-JP" altLang="en-US"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年</a:t>
            </a:r>
            <a:r>
              <a:rPr kumimoji="1" lang="en-US" altLang="ja-JP"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10</a:t>
            </a:r>
            <a:r>
              <a:rPr kumimoji="1" lang="ja-JP" altLang="en-US"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月</a:t>
            </a:r>
            <a:r>
              <a:rPr kumimoji="1" lang="en-US" altLang="ja-JP"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2</a:t>
            </a:r>
            <a:r>
              <a:rPr kumimoji="1" lang="ja-JP" altLang="en-US"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日午前</a:t>
            </a:r>
            <a:r>
              <a:rPr kumimoji="1" lang="en-US" altLang="ja-JP"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8</a:t>
            </a:r>
            <a:r>
              <a:rPr kumimoji="1" lang="ja-JP" altLang="en-US"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時</a:t>
            </a:r>
            <a:r>
              <a:rPr kumimoji="1" lang="en-US" altLang="ja-JP"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34</a:t>
            </a:r>
            <a:r>
              <a:rPr kumimoji="1" lang="ja-JP" altLang="en-US"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分頃（日本時間）に水星の高度</a:t>
            </a:r>
            <a:r>
              <a:rPr kumimoji="1" lang="en-US" altLang="ja-JP"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200 km</a:t>
            </a:r>
            <a:r>
              <a:rPr kumimoji="1" lang="ja-JP" altLang="en-US"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まで接近し</a:t>
            </a:r>
            <a:r>
              <a:rPr kumimoji="1" lang="en-US" altLang="ja-JP"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1</a:t>
            </a:r>
            <a:r>
              <a:rPr kumimoji="1" lang="ja-JP" altLang="en-US"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回目の水星スイングバイを実施します。</a:t>
            </a:r>
            <a:endParaRPr kumimoji="1" lang="en-US" altLang="ja-JP"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a:p>
            <a:pPr marL="0" marR="0" lvl="0" indent="0" algn="l" defTabSz="562722" rtl="0" eaLnBrk="1" fontAlgn="auto" latinLnBrk="0" hangingPunct="1">
              <a:lnSpc>
                <a:spcPct val="100000"/>
              </a:lnSpc>
              <a:spcBef>
                <a:spcPts val="0"/>
              </a:spcBef>
              <a:spcAft>
                <a:spcPts val="0"/>
              </a:spcAft>
              <a:buClrTx/>
              <a:buSzTx/>
              <a:buFontTx/>
              <a:buNone/>
              <a:tabLst/>
              <a:defRPr/>
            </a:pPr>
            <a:endParaRPr kumimoji="1" lang="en-US" altLang="ja-JP"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a:p>
            <a:pPr marL="0" marR="0" lvl="0" indent="0" algn="l" defTabSz="562722" rtl="0" eaLnBrk="1" fontAlgn="auto" latinLnBrk="0" hangingPunct="1">
              <a:lnSpc>
                <a:spcPct val="100000"/>
              </a:lnSpc>
              <a:spcBef>
                <a:spcPts val="0"/>
              </a:spcBef>
              <a:spcAft>
                <a:spcPts val="0"/>
              </a:spcAft>
              <a:buClrTx/>
              <a:buSzTx/>
              <a:buFontTx/>
              <a:buNone/>
              <a:tabLst/>
              <a:defRPr/>
            </a:pPr>
            <a:r>
              <a:rPr kumimoji="1" lang="ja-JP" altLang="en-US"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そこで、その前夜にプロジェクトメンバおよび理学・工学の専門家をゲストに招き、ミッション概要や今回の水星スイングバイの計画についてご紹介します！</a:t>
            </a:r>
            <a:endParaRPr kumimoji="1" lang="en-US" altLang="ja-JP"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a:p>
            <a:pPr marL="0" marR="0" lvl="0" indent="0" algn="l" defTabSz="562722" rtl="0" eaLnBrk="1" fontAlgn="auto" latinLnBrk="0" hangingPunct="1">
              <a:lnSpc>
                <a:spcPct val="100000"/>
              </a:lnSpc>
              <a:spcBef>
                <a:spcPts val="0"/>
              </a:spcBef>
              <a:spcAft>
                <a:spcPts val="0"/>
              </a:spcAft>
              <a:buClrTx/>
              <a:buSzTx/>
              <a:buFontTx/>
              <a:buNone/>
              <a:tabLst/>
              <a:defRPr/>
            </a:pPr>
            <a:endParaRPr kumimoji="1" lang="en-US" altLang="ja-JP"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a:p>
            <a:pPr marL="0" marR="0" lvl="0" indent="0" algn="l" defTabSz="562722" rtl="0" eaLnBrk="1" fontAlgn="auto" latinLnBrk="0" hangingPunct="1">
              <a:lnSpc>
                <a:spcPct val="100000"/>
              </a:lnSpc>
              <a:spcBef>
                <a:spcPts val="0"/>
              </a:spcBef>
              <a:spcAft>
                <a:spcPts val="0"/>
              </a:spcAft>
              <a:buClrTx/>
              <a:buSzTx/>
              <a:buFontTx/>
              <a:buNone/>
              <a:tabLst/>
              <a:defRPr/>
            </a:pPr>
            <a:r>
              <a:rPr kumimoji="1" lang="ja-JP" altLang="en-US"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＜主なトーク内容＞</a:t>
            </a:r>
            <a:endParaRPr kumimoji="1" lang="en-US" altLang="ja-JP"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a:p>
            <a:pPr marL="0" marR="0" lvl="0" indent="0" algn="l" defTabSz="562722" rtl="0" eaLnBrk="1" fontAlgn="auto" latinLnBrk="0" hangingPunct="1">
              <a:lnSpc>
                <a:spcPct val="100000"/>
              </a:lnSpc>
              <a:spcBef>
                <a:spcPts val="0"/>
              </a:spcBef>
              <a:spcAft>
                <a:spcPts val="0"/>
              </a:spcAft>
              <a:buClrTx/>
              <a:buSzTx/>
              <a:buFontTx/>
              <a:buNone/>
              <a:tabLst/>
              <a:defRPr/>
            </a:pPr>
            <a:r>
              <a:rPr kumimoji="1" lang="ja-JP" altLang="en-US"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・ミッション全体概要と最新状況</a:t>
            </a:r>
            <a:endParaRPr kumimoji="1" lang="en-US" altLang="ja-JP"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a:p>
            <a:pPr marL="0" marR="0" lvl="0" indent="0" algn="l" defTabSz="562722" rtl="0" eaLnBrk="1" fontAlgn="auto" latinLnBrk="0" hangingPunct="1">
              <a:lnSpc>
                <a:spcPct val="100000"/>
              </a:lnSpc>
              <a:spcBef>
                <a:spcPts val="0"/>
              </a:spcBef>
              <a:spcAft>
                <a:spcPts val="0"/>
              </a:spcAft>
              <a:buClrTx/>
              <a:buSzTx/>
              <a:buFontTx/>
              <a:buNone/>
              <a:tabLst/>
              <a:defRPr/>
            </a:pPr>
            <a:r>
              <a:rPr kumimoji="1" lang="ja-JP" altLang="en-US"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・水星スイングバイの意義、計画</a:t>
            </a:r>
            <a:endParaRPr kumimoji="1" lang="en-US" altLang="ja-JP"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a:p>
            <a:pPr marL="0" marR="0" lvl="0" indent="0" algn="l" defTabSz="562722" rtl="0" eaLnBrk="1" fontAlgn="auto" latinLnBrk="0" hangingPunct="1">
              <a:lnSpc>
                <a:spcPct val="100000"/>
              </a:lnSpc>
              <a:spcBef>
                <a:spcPts val="0"/>
              </a:spcBef>
              <a:spcAft>
                <a:spcPts val="0"/>
              </a:spcAft>
              <a:buClrTx/>
              <a:buSzTx/>
              <a:buFontTx/>
              <a:buNone/>
              <a:tabLst/>
              <a:defRPr/>
            </a:pPr>
            <a:r>
              <a:rPr kumimoji="1" lang="ja-JP" altLang="en-US"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・運用室より中継　ほか</a:t>
            </a:r>
            <a:endParaRPr kumimoji="1" lang="en-US" altLang="ja-JP" sz="1969"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59F26D32-31BF-4AD7-95C5-CF93659B5144}"/>
              </a:ext>
            </a:extLst>
          </p:cNvPr>
          <p:cNvSpPr txBox="1"/>
          <p:nvPr/>
        </p:nvSpPr>
        <p:spPr>
          <a:xfrm>
            <a:off x="1688400" y="501109"/>
            <a:ext cx="8847294" cy="1053494"/>
          </a:xfrm>
          <a:prstGeom prst="rect">
            <a:avLst/>
          </a:prstGeom>
          <a:noFill/>
        </p:spPr>
        <p:txBody>
          <a:bodyPr wrap="none" rtlCol="0">
            <a:spAutoFit/>
          </a:bodyPr>
          <a:lstStyle/>
          <a:p>
            <a:pPr marL="0" marR="0" lvl="0" indent="0" algn="ctr" defTabSz="562722" rtl="0" eaLnBrk="1" fontAlgn="auto" latinLnBrk="0" hangingPunct="1">
              <a:lnSpc>
                <a:spcPct val="100000"/>
              </a:lnSpc>
              <a:spcBef>
                <a:spcPts val="0"/>
              </a:spcBef>
              <a:spcAft>
                <a:spcPts val="0"/>
              </a:spcAft>
              <a:buClrTx/>
              <a:buSzTx/>
              <a:buFontTx/>
              <a:buNone/>
              <a:tabLst/>
              <a:defRPr/>
            </a:pPr>
            <a:r>
              <a:rPr kumimoji="0" lang="en-US" altLang="ja-JP" sz="3446" b="1"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BepiColombo</a:t>
            </a:r>
            <a:r>
              <a:rPr kumimoji="0" lang="ja-JP" altLang="en-US" sz="3446" b="1"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「みお」がついに水星へ接近！</a:t>
            </a:r>
            <a:endParaRPr kumimoji="0" lang="en-US" altLang="ja-JP" sz="3446" b="1"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endParaRPr>
          </a:p>
          <a:p>
            <a:pPr marL="0" marR="0" lvl="0" indent="0" algn="ctr" defTabSz="562722"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～第</a:t>
            </a:r>
            <a:r>
              <a:rPr kumimoji="0" lang="en-US" altLang="ja-JP" sz="2800" b="1"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1</a:t>
            </a:r>
            <a:r>
              <a:rPr kumimoji="0" lang="ja-JP" altLang="en-US" sz="2800" b="1"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回水星スイングバイ前夜祭トークライブ～</a:t>
            </a:r>
          </a:p>
        </p:txBody>
      </p:sp>
      <p:grpSp>
        <p:nvGrpSpPr>
          <p:cNvPr id="17" name="グループ化 16">
            <a:extLst>
              <a:ext uri="{FF2B5EF4-FFF2-40B4-BE49-F238E27FC236}">
                <a16:creationId xmlns:a16="http://schemas.microsoft.com/office/drawing/2014/main" id="{AB8D2629-0EF9-4BA4-846F-78985B81BD76}"/>
              </a:ext>
            </a:extLst>
          </p:cNvPr>
          <p:cNvGrpSpPr/>
          <p:nvPr/>
        </p:nvGrpSpPr>
        <p:grpSpPr>
          <a:xfrm>
            <a:off x="9423618" y="1473028"/>
            <a:ext cx="2456482" cy="2605530"/>
            <a:chOff x="-179363" y="1695128"/>
            <a:chExt cx="2456482" cy="2605530"/>
          </a:xfrm>
        </p:grpSpPr>
        <p:pic>
          <p:nvPicPr>
            <p:cNvPr id="46" name="図 45">
              <a:extLst>
                <a:ext uri="{FF2B5EF4-FFF2-40B4-BE49-F238E27FC236}">
                  <a16:creationId xmlns:a16="http://schemas.microsoft.com/office/drawing/2014/main" id="{E2AB3166-2C8A-488F-B5AE-1EACF3BEA3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564" r="42081" b="21076"/>
            <a:stretch/>
          </p:blipFill>
          <p:spPr>
            <a:xfrm>
              <a:off x="184878" y="1695128"/>
              <a:ext cx="1728000" cy="2160000"/>
            </a:xfrm>
            <a:prstGeom prst="ellipse">
              <a:avLst/>
            </a:prstGeom>
          </p:spPr>
        </p:pic>
        <p:sp>
          <p:nvSpPr>
            <p:cNvPr id="41" name="テキスト ボックス 40">
              <a:extLst>
                <a:ext uri="{FF2B5EF4-FFF2-40B4-BE49-F238E27FC236}">
                  <a16:creationId xmlns:a16="http://schemas.microsoft.com/office/drawing/2014/main" id="{E5210D73-D190-4EC6-854A-E2E6DA86A987}"/>
                </a:ext>
              </a:extLst>
            </p:cNvPr>
            <p:cNvSpPr txBox="1"/>
            <p:nvPr/>
          </p:nvSpPr>
          <p:spPr>
            <a:xfrm>
              <a:off x="-179363" y="3602197"/>
              <a:ext cx="2456482" cy="698461"/>
            </a:xfrm>
            <a:prstGeom prst="rect">
              <a:avLst/>
            </a:prstGeom>
            <a:noFill/>
          </p:spPr>
          <p:txBody>
            <a:bodyPr wrap="square" rtlCol="0">
              <a:spAutoFit/>
            </a:bodyPr>
            <a:lstStyle/>
            <a:p>
              <a:pPr marL="0" marR="0" lvl="0" indent="0" algn="ctr" defTabSz="562722" rtl="0" eaLnBrk="1" fontAlgn="auto" latinLnBrk="0" hangingPunct="1">
                <a:lnSpc>
                  <a:spcPct val="100000"/>
                </a:lnSpc>
                <a:spcBef>
                  <a:spcPts val="0"/>
                </a:spcBef>
                <a:spcAft>
                  <a:spcPts val="0"/>
                </a:spcAft>
                <a:buClrTx/>
                <a:buSzTx/>
                <a:buFontTx/>
                <a:buNone/>
                <a:tabLst/>
                <a:defRPr/>
              </a:pPr>
              <a:r>
                <a:rPr kumimoji="0" lang="en-US" altLang="ja-JP"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JAXA </a:t>
              </a:r>
              <a:r>
                <a:rPr kumimoji="0" lang="ja-JP" altLang="en-US"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ベピコロンボプロジェクト</a:t>
              </a:r>
              <a:endParaRPr kumimoji="0" lang="en-US" altLang="ja-JP"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endParaRPr>
            </a:p>
            <a:p>
              <a:pPr marL="0" marR="0" lvl="0" indent="0" algn="ctr" defTabSz="562722"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プロジェクトサイエンティスト</a:t>
              </a:r>
              <a:endParaRPr kumimoji="0" lang="en-US" altLang="ja-JP"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endParaRPr>
            </a:p>
            <a:p>
              <a:pPr marL="0" marR="0" lvl="0" indent="0" algn="ctr" defTabSz="562722" rtl="0" eaLnBrk="1" fontAlgn="auto" latinLnBrk="0" hangingPunct="1">
                <a:lnSpc>
                  <a:spcPct val="100000"/>
                </a:lnSpc>
                <a:spcBef>
                  <a:spcPts val="0"/>
                </a:spcBef>
                <a:spcAft>
                  <a:spcPts val="0"/>
                </a:spcAft>
                <a:buClrTx/>
                <a:buSzTx/>
                <a:buFontTx/>
                <a:buNone/>
                <a:tabLst/>
                <a:defRPr/>
              </a:pPr>
              <a:r>
                <a:rPr kumimoji="0" lang="ja-JP" altLang="en-US" sz="1723" b="1"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村上 豪</a:t>
              </a:r>
            </a:p>
          </p:txBody>
        </p:sp>
      </p:grpSp>
      <p:grpSp>
        <p:nvGrpSpPr>
          <p:cNvPr id="15" name="グループ化 14">
            <a:extLst>
              <a:ext uri="{FF2B5EF4-FFF2-40B4-BE49-F238E27FC236}">
                <a16:creationId xmlns:a16="http://schemas.microsoft.com/office/drawing/2014/main" id="{A973CA1A-8CAD-4170-B3B6-BFEFAC266861}"/>
              </a:ext>
            </a:extLst>
          </p:cNvPr>
          <p:cNvGrpSpPr/>
          <p:nvPr/>
        </p:nvGrpSpPr>
        <p:grpSpPr>
          <a:xfrm>
            <a:off x="7033127" y="1473028"/>
            <a:ext cx="2456482" cy="2605529"/>
            <a:chOff x="1918142" y="1695128"/>
            <a:chExt cx="2456482" cy="2605529"/>
          </a:xfrm>
        </p:grpSpPr>
        <p:pic>
          <p:nvPicPr>
            <p:cNvPr id="14" name="図 13" descr="人, 屋外, 道路, 男 が含まれている画像&#10;&#10;自動的に生成された説明">
              <a:extLst>
                <a:ext uri="{FF2B5EF4-FFF2-40B4-BE49-F238E27FC236}">
                  <a16:creationId xmlns:a16="http://schemas.microsoft.com/office/drawing/2014/main" id="{2A6A8243-D123-40D7-AADF-6982CE6A5FB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183" t="32860" r="37958" b="23631"/>
            <a:stretch/>
          </p:blipFill>
          <p:spPr>
            <a:xfrm>
              <a:off x="2282383" y="1695128"/>
              <a:ext cx="1728000" cy="2160000"/>
            </a:xfrm>
            <a:prstGeom prst="ellipse">
              <a:avLst/>
            </a:prstGeom>
          </p:spPr>
        </p:pic>
        <p:sp>
          <p:nvSpPr>
            <p:cNvPr id="32" name="テキスト ボックス 31">
              <a:extLst>
                <a:ext uri="{FF2B5EF4-FFF2-40B4-BE49-F238E27FC236}">
                  <a16:creationId xmlns:a16="http://schemas.microsoft.com/office/drawing/2014/main" id="{D6D2B081-9CE1-4AB6-A958-2DFC4D11262F}"/>
                </a:ext>
              </a:extLst>
            </p:cNvPr>
            <p:cNvSpPr txBox="1"/>
            <p:nvPr/>
          </p:nvSpPr>
          <p:spPr>
            <a:xfrm>
              <a:off x="1918142" y="3602196"/>
              <a:ext cx="2456482" cy="698461"/>
            </a:xfrm>
            <a:prstGeom prst="rect">
              <a:avLst/>
            </a:prstGeom>
            <a:noFill/>
          </p:spPr>
          <p:txBody>
            <a:bodyPr wrap="square" rtlCol="0">
              <a:spAutoFit/>
            </a:bodyPr>
            <a:lstStyle/>
            <a:p>
              <a:pPr marL="0" marR="0" lvl="0" indent="0" algn="ctr" defTabSz="562722" rtl="0" eaLnBrk="1" fontAlgn="auto" latinLnBrk="0" hangingPunct="1">
                <a:lnSpc>
                  <a:spcPct val="100000"/>
                </a:lnSpc>
                <a:spcBef>
                  <a:spcPts val="0"/>
                </a:spcBef>
                <a:spcAft>
                  <a:spcPts val="0"/>
                </a:spcAft>
                <a:buClrTx/>
                <a:buSzTx/>
                <a:buFontTx/>
                <a:buNone/>
                <a:tabLst/>
                <a:defRPr/>
              </a:pPr>
              <a:r>
                <a:rPr kumimoji="0" lang="en-US" altLang="ja-JP"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JAXA </a:t>
              </a:r>
              <a:r>
                <a:rPr kumimoji="0" lang="ja-JP" altLang="en-US"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ベピコロンボプロジェクト</a:t>
              </a:r>
              <a:endParaRPr kumimoji="0" lang="en-US" altLang="ja-JP"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endParaRPr>
            </a:p>
            <a:p>
              <a:pPr marL="0" marR="0" lvl="0" indent="0" algn="ctr" defTabSz="562722"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プロジェクトマネージャ</a:t>
              </a:r>
              <a:endParaRPr kumimoji="0" lang="en-US" altLang="ja-JP"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endParaRPr>
            </a:p>
            <a:p>
              <a:pPr marL="0" marR="0" lvl="0" indent="0" algn="ctr" defTabSz="562722" rtl="0" eaLnBrk="1" fontAlgn="auto" latinLnBrk="0" hangingPunct="1">
                <a:lnSpc>
                  <a:spcPct val="100000"/>
                </a:lnSpc>
                <a:spcBef>
                  <a:spcPts val="0"/>
                </a:spcBef>
                <a:spcAft>
                  <a:spcPts val="0"/>
                </a:spcAft>
                <a:buClrTx/>
                <a:buSzTx/>
                <a:buFontTx/>
                <a:buNone/>
                <a:tabLst/>
                <a:defRPr/>
              </a:pPr>
              <a:r>
                <a:rPr kumimoji="0" lang="ja-JP" altLang="en-US" sz="1723" b="1"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小川 博之</a:t>
              </a:r>
            </a:p>
          </p:txBody>
        </p:sp>
      </p:grpSp>
      <p:grpSp>
        <p:nvGrpSpPr>
          <p:cNvPr id="28" name="グループ化 27">
            <a:extLst>
              <a:ext uri="{FF2B5EF4-FFF2-40B4-BE49-F238E27FC236}">
                <a16:creationId xmlns:a16="http://schemas.microsoft.com/office/drawing/2014/main" id="{88A47E29-4B4C-4C63-8E0E-5ACD75E2E110}"/>
              </a:ext>
            </a:extLst>
          </p:cNvPr>
          <p:cNvGrpSpPr/>
          <p:nvPr/>
        </p:nvGrpSpPr>
        <p:grpSpPr>
          <a:xfrm>
            <a:off x="8050514" y="4155594"/>
            <a:ext cx="2377668" cy="2633032"/>
            <a:chOff x="8001609" y="4196891"/>
            <a:chExt cx="2377668" cy="2633032"/>
          </a:xfrm>
        </p:grpSpPr>
        <p:pic>
          <p:nvPicPr>
            <p:cNvPr id="22" name="図 21" descr="女性, テーブル, 持つ, 部屋 が含まれている画像&#10;&#10;自動的に生成された説明">
              <a:extLst>
                <a:ext uri="{FF2B5EF4-FFF2-40B4-BE49-F238E27FC236}">
                  <a16:creationId xmlns:a16="http://schemas.microsoft.com/office/drawing/2014/main" id="{537A444E-6B98-47BE-943D-9B11225BD14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1922" t="9456" r="38385" b="34620"/>
            <a:stretch/>
          </p:blipFill>
          <p:spPr>
            <a:xfrm>
              <a:off x="8326443" y="4196891"/>
              <a:ext cx="1728000" cy="2160000"/>
            </a:xfrm>
            <a:prstGeom prst="ellipse">
              <a:avLst/>
            </a:prstGeom>
          </p:spPr>
        </p:pic>
        <p:sp>
          <p:nvSpPr>
            <p:cNvPr id="43" name="テキスト ボックス 42">
              <a:extLst>
                <a:ext uri="{FF2B5EF4-FFF2-40B4-BE49-F238E27FC236}">
                  <a16:creationId xmlns:a16="http://schemas.microsoft.com/office/drawing/2014/main" id="{E047CF61-234F-45C8-AB9F-9D64246CC810}"/>
                </a:ext>
              </a:extLst>
            </p:cNvPr>
            <p:cNvSpPr txBox="1"/>
            <p:nvPr/>
          </p:nvSpPr>
          <p:spPr>
            <a:xfrm>
              <a:off x="8001609" y="6131462"/>
              <a:ext cx="2377668" cy="698461"/>
            </a:xfrm>
            <a:prstGeom prst="rect">
              <a:avLst/>
            </a:prstGeom>
            <a:noFill/>
          </p:spPr>
          <p:txBody>
            <a:bodyPr wrap="square" rtlCol="0">
              <a:spAutoFit/>
            </a:bodyPr>
            <a:lstStyle/>
            <a:p>
              <a:pPr marL="0" marR="0" lvl="0" indent="0" algn="ctr" defTabSz="562722" rtl="0" eaLnBrk="1" fontAlgn="auto" latinLnBrk="0" hangingPunct="1">
                <a:lnSpc>
                  <a:spcPct val="100000"/>
                </a:lnSpc>
                <a:spcBef>
                  <a:spcPts val="0"/>
                </a:spcBef>
                <a:spcAft>
                  <a:spcPts val="0"/>
                </a:spcAft>
                <a:buClrTx/>
                <a:buSzTx/>
                <a:buFontTx/>
                <a:buNone/>
                <a:tabLst/>
                <a:defRPr/>
              </a:pPr>
              <a:r>
                <a:rPr kumimoji="0" lang="en-US" altLang="ja-JP"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Institute of Astrophysics and Planetology (</a:t>
              </a:r>
              <a:r>
                <a:rPr kumimoji="0" lang="ja-JP" altLang="en-US"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フランス</a:t>
              </a:r>
              <a:r>
                <a:rPr kumimoji="0" lang="en-US" altLang="ja-JP"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 </a:t>
              </a:r>
              <a:r>
                <a:rPr kumimoji="0" lang="ja-JP" altLang="en-US"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博士研究員</a:t>
              </a:r>
              <a:endParaRPr kumimoji="0" lang="en-US" altLang="ja-JP"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endParaRPr>
            </a:p>
            <a:p>
              <a:pPr marL="0" marR="0" lvl="0" indent="0" algn="ctr" defTabSz="562722" rtl="0" eaLnBrk="1" fontAlgn="auto" latinLnBrk="0" hangingPunct="1">
                <a:lnSpc>
                  <a:spcPct val="100000"/>
                </a:lnSpc>
                <a:spcBef>
                  <a:spcPts val="0"/>
                </a:spcBef>
                <a:spcAft>
                  <a:spcPts val="0"/>
                </a:spcAft>
                <a:buClrTx/>
                <a:buSzTx/>
                <a:buFontTx/>
                <a:buNone/>
                <a:tabLst/>
                <a:defRPr/>
              </a:pPr>
              <a:r>
                <a:rPr kumimoji="0" lang="ja-JP" altLang="en-US" sz="1723" b="1"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相澤 紗絵</a:t>
              </a:r>
            </a:p>
          </p:txBody>
        </p:sp>
      </p:grpSp>
      <p:grpSp>
        <p:nvGrpSpPr>
          <p:cNvPr id="29" name="グループ化 28">
            <a:extLst>
              <a:ext uri="{FF2B5EF4-FFF2-40B4-BE49-F238E27FC236}">
                <a16:creationId xmlns:a16="http://schemas.microsoft.com/office/drawing/2014/main" id="{7BA338E3-A359-4BE8-99FD-99B721219EC8}"/>
              </a:ext>
            </a:extLst>
          </p:cNvPr>
          <p:cNvGrpSpPr/>
          <p:nvPr/>
        </p:nvGrpSpPr>
        <p:grpSpPr>
          <a:xfrm>
            <a:off x="10108527" y="4155594"/>
            <a:ext cx="2377668" cy="2638233"/>
            <a:chOff x="10108527" y="4155594"/>
            <a:chExt cx="2377668" cy="2638233"/>
          </a:xfrm>
        </p:grpSpPr>
        <p:pic>
          <p:nvPicPr>
            <p:cNvPr id="26" name="図 25" descr="ノートパソコンの画面を見ている男性&#10;&#10;中程度の精度で自動的に生成された説明">
              <a:extLst>
                <a:ext uri="{FF2B5EF4-FFF2-40B4-BE49-F238E27FC236}">
                  <a16:creationId xmlns:a16="http://schemas.microsoft.com/office/drawing/2014/main" id="{1165DD63-1133-42B2-8A6A-56C237373D5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4829" t="24519" r="20877" b="29917"/>
            <a:stretch/>
          </p:blipFill>
          <p:spPr>
            <a:xfrm>
              <a:off x="10371733" y="4155594"/>
              <a:ext cx="1728000" cy="2160000"/>
            </a:xfrm>
            <a:prstGeom prst="ellipse">
              <a:avLst/>
            </a:prstGeom>
          </p:spPr>
        </p:pic>
        <p:sp>
          <p:nvSpPr>
            <p:cNvPr id="45" name="テキスト ボックス 44">
              <a:extLst>
                <a:ext uri="{FF2B5EF4-FFF2-40B4-BE49-F238E27FC236}">
                  <a16:creationId xmlns:a16="http://schemas.microsoft.com/office/drawing/2014/main" id="{0FD3BEE2-3804-40F0-83E1-216AD0A14668}"/>
                </a:ext>
              </a:extLst>
            </p:cNvPr>
            <p:cNvSpPr txBox="1"/>
            <p:nvPr/>
          </p:nvSpPr>
          <p:spPr>
            <a:xfrm>
              <a:off x="10108527" y="6095366"/>
              <a:ext cx="2377668" cy="698461"/>
            </a:xfrm>
            <a:prstGeom prst="rect">
              <a:avLst/>
            </a:prstGeom>
            <a:noFill/>
          </p:spPr>
          <p:txBody>
            <a:bodyPr wrap="square" rtlCol="0">
              <a:spAutoFit/>
            </a:bodyPr>
            <a:lstStyle/>
            <a:p>
              <a:pPr marL="0" marR="0" lvl="0" indent="0" algn="ctr" defTabSz="562722" rtl="0" eaLnBrk="1" fontAlgn="auto" latinLnBrk="0" hangingPunct="1">
                <a:lnSpc>
                  <a:spcPct val="100000"/>
                </a:lnSpc>
                <a:spcBef>
                  <a:spcPts val="0"/>
                </a:spcBef>
                <a:spcAft>
                  <a:spcPts val="0"/>
                </a:spcAft>
                <a:buClrTx/>
                <a:buSzTx/>
                <a:buFontTx/>
                <a:buNone/>
                <a:tabLst/>
                <a:defRPr/>
              </a:pPr>
              <a:r>
                <a:rPr kumimoji="0" lang="en-US" altLang="ja-JP"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JAXA </a:t>
              </a:r>
              <a:r>
                <a:rPr kumimoji="0" lang="ja-JP" altLang="en-US"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宇宙科学研究所</a:t>
              </a:r>
              <a:endParaRPr kumimoji="0" lang="en-US" altLang="ja-JP"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endParaRPr>
            </a:p>
            <a:p>
              <a:pPr marL="0" marR="0" lvl="0" indent="0" algn="ctr" defTabSz="562722"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宇宙機応用工学研究系 助教</a:t>
              </a:r>
              <a:endParaRPr kumimoji="0" lang="en-US" altLang="ja-JP" sz="1108" b="0"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endParaRPr>
            </a:p>
            <a:p>
              <a:pPr marL="0" marR="0" lvl="0" indent="0" algn="ctr" defTabSz="562722" rtl="0" eaLnBrk="1" fontAlgn="auto" latinLnBrk="0" hangingPunct="1">
                <a:lnSpc>
                  <a:spcPct val="100000"/>
                </a:lnSpc>
                <a:spcBef>
                  <a:spcPts val="0"/>
                </a:spcBef>
                <a:spcAft>
                  <a:spcPts val="0"/>
                </a:spcAft>
                <a:buClrTx/>
                <a:buSzTx/>
                <a:buFontTx/>
                <a:buNone/>
                <a:tabLst/>
                <a:defRPr/>
              </a:pPr>
              <a:r>
                <a:rPr kumimoji="0" lang="ja-JP" altLang="en-US" sz="1723" b="1" i="0" u="none" strike="noStrike" kern="1200" cap="none" spc="0" normalizeH="0" baseline="0" noProof="0" dirty="0">
                  <a:ln>
                    <a:noFill/>
                  </a:ln>
                  <a:solidFill>
                    <a:prstClr val="white"/>
                  </a:solidFill>
                  <a:effectLst>
                    <a:glow rad="101600">
                      <a:srgbClr val="4472C4">
                        <a:satMod val="175000"/>
                        <a:alpha val="40000"/>
                      </a:srgbClr>
                    </a:glow>
                  </a:effectLst>
                  <a:uLnTx/>
                  <a:uFillTx/>
                  <a:latin typeface="Calibri" panose="020F0502020204030204"/>
                  <a:ea typeface="游ゴシック" panose="020B0400000000000000" pitchFamily="50" charset="-128"/>
                  <a:cs typeface="+mn-cs"/>
                </a:rPr>
                <a:t>尾崎 直哉</a:t>
              </a:r>
            </a:p>
          </p:txBody>
        </p:sp>
      </p:grpSp>
      <p:grpSp>
        <p:nvGrpSpPr>
          <p:cNvPr id="31" name="グループ化 30">
            <a:extLst>
              <a:ext uri="{FF2B5EF4-FFF2-40B4-BE49-F238E27FC236}">
                <a16:creationId xmlns:a16="http://schemas.microsoft.com/office/drawing/2014/main" id="{BDA331A4-93E9-4BC2-92CC-6DFE2746D4BF}"/>
              </a:ext>
            </a:extLst>
          </p:cNvPr>
          <p:cNvGrpSpPr/>
          <p:nvPr/>
        </p:nvGrpSpPr>
        <p:grpSpPr>
          <a:xfrm>
            <a:off x="4900863" y="1650361"/>
            <a:ext cx="2386263" cy="1384995"/>
            <a:chOff x="4900863" y="1650361"/>
            <a:chExt cx="2386263" cy="1384995"/>
          </a:xfrm>
        </p:grpSpPr>
        <p:sp>
          <p:nvSpPr>
            <p:cNvPr id="50" name="テキスト ボックス 49">
              <a:extLst>
                <a:ext uri="{FF2B5EF4-FFF2-40B4-BE49-F238E27FC236}">
                  <a16:creationId xmlns:a16="http://schemas.microsoft.com/office/drawing/2014/main" id="{D3F11058-8923-404C-85DD-EBAE43C9AF62}"/>
                </a:ext>
              </a:extLst>
            </p:cNvPr>
            <p:cNvSpPr txBox="1"/>
            <p:nvPr/>
          </p:nvSpPr>
          <p:spPr>
            <a:xfrm>
              <a:off x="4909190" y="1650361"/>
              <a:ext cx="2374240" cy="1384995"/>
            </a:xfrm>
            <a:prstGeom prst="rect">
              <a:avLst/>
            </a:prstGeom>
            <a:noFill/>
            <a:ln w="28575">
              <a:noFill/>
            </a:ln>
          </p:spPr>
          <p:txBody>
            <a:bodyPr wrap="none" rtlCol="0">
              <a:spAutoFit/>
            </a:bodyPr>
            <a:lstStyle/>
            <a:p>
              <a:pPr marL="0" marR="0" lvl="0" indent="0" algn="ctr" defTabSz="562722"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white"/>
                  </a:solidFill>
                  <a:effectLst>
                    <a:glow rad="228600">
                      <a:srgbClr val="ED7D31">
                        <a:satMod val="175000"/>
                        <a:alpha val="40000"/>
                      </a:srgbClr>
                    </a:glow>
                  </a:effectLst>
                  <a:uLnTx/>
                  <a:uFillTx/>
                  <a:latin typeface="Calibri" panose="020F0502020204030204"/>
                  <a:ea typeface="游ゴシック" panose="020B0400000000000000" pitchFamily="50" charset="-128"/>
                  <a:cs typeface="+mn-cs"/>
                </a:rPr>
                <a:t>みお運用室より</a:t>
              </a:r>
              <a:endParaRPr kumimoji="0" lang="en-US" altLang="ja-JP" sz="2400" b="1" i="0" u="none" strike="noStrike" kern="1200" cap="none" spc="0" normalizeH="0" baseline="0" noProof="0" dirty="0">
                <a:ln>
                  <a:noFill/>
                </a:ln>
                <a:solidFill>
                  <a:prstClr val="white"/>
                </a:solidFill>
                <a:effectLst>
                  <a:glow rad="228600">
                    <a:srgbClr val="ED7D31">
                      <a:satMod val="175000"/>
                      <a:alpha val="40000"/>
                    </a:srgbClr>
                  </a:glow>
                </a:effectLst>
                <a:uLnTx/>
                <a:uFillTx/>
                <a:latin typeface="Calibri" panose="020F0502020204030204"/>
                <a:ea typeface="游ゴシック" panose="020B0400000000000000" pitchFamily="50" charset="-128"/>
                <a:cs typeface="+mn-cs"/>
              </a:endParaRPr>
            </a:p>
            <a:p>
              <a:pPr marL="0" marR="0" lvl="0" indent="0" algn="ctr" defTabSz="562722"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glow rad="228600">
                      <a:srgbClr val="ED7D31">
                        <a:satMod val="175000"/>
                        <a:alpha val="40000"/>
                      </a:srgbClr>
                    </a:glow>
                  </a:effectLst>
                  <a:uLnTx/>
                  <a:uFillTx/>
                  <a:latin typeface="Calibri" panose="020F0502020204030204"/>
                  <a:ea typeface="游ゴシック" panose="020B0400000000000000" pitchFamily="50" charset="-128"/>
                  <a:cs typeface="+mn-cs"/>
                </a:rPr>
                <a:t>中継を交えて</a:t>
              </a:r>
              <a:endParaRPr kumimoji="0" lang="en-US" altLang="ja-JP" sz="2000" b="1" i="0" u="none" strike="noStrike" kern="1200" cap="none" spc="0" normalizeH="0" baseline="0" noProof="0" dirty="0">
                <a:ln>
                  <a:noFill/>
                </a:ln>
                <a:solidFill>
                  <a:prstClr val="white"/>
                </a:solidFill>
                <a:effectLst>
                  <a:glow rad="228600">
                    <a:srgbClr val="ED7D31">
                      <a:satMod val="175000"/>
                      <a:alpha val="40000"/>
                    </a:srgbClr>
                  </a:glow>
                </a:effectLst>
                <a:uLnTx/>
                <a:uFillTx/>
                <a:latin typeface="Calibri" panose="020F0502020204030204"/>
                <a:ea typeface="游ゴシック" panose="020B0400000000000000" pitchFamily="50" charset="-128"/>
                <a:cs typeface="+mn-cs"/>
              </a:endParaRPr>
            </a:p>
            <a:p>
              <a:pPr marL="0" marR="0" lvl="0" indent="0" algn="ctr" defTabSz="562722"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white"/>
                  </a:solidFill>
                  <a:effectLst>
                    <a:glow rad="228600">
                      <a:srgbClr val="ED7D31">
                        <a:satMod val="175000"/>
                        <a:alpha val="40000"/>
                      </a:srgbClr>
                    </a:glow>
                  </a:effectLst>
                  <a:uLnTx/>
                  <a:uFillTx/>
                  <a:latin typeface="Calibri" panose="020F0502020204030204"/>
                  <a:ea typeface="游ゴシック" panose="020B0400000000000000" pitchFamily="50" charset="-128"/>
                  <a:cs typeface="+mn-cs"/>
                </a:rPr>
                <a:t>YouTube</a:t>
              </a:r>
              <a:r>
                <a:rPr kumimoji="0" lang="ja-JP" altLang="en-US" sz="2000" b="1" i="0" u="none" strike="noStrike" kern="1200" cap="none" spc="0" normalizeH="0" baseline="0" noProof="0" dirty="0">
                  <a:ln>
                    <a:noFill/>
                  </a:ln>
                  <a:solidFill>
                    <a:prstClr val="white"/>
                  </a:solidFill>
                  <a:effectLst>
                    <a:glow rad="228600">
                      <a:srgbClr val="ED7D31">
                        <a:satMod val="175000"/>
                        <a:alpha val="40000"/>
                      </a:srgbClr>
                    </a:glow>
                  </a:effectLst>
                  <a:uLnTx/>
                  <a:uFillTx/>
                  <a:latin typeface="Calibri" panose="020F0502020204030204"/>
                  <a:ea typeface="游ゴシック" panose="020B0400000000000000" pitchFamily="50" charset="-128"/>
                  <a:cs typeface="+mn-cs"/>
                </a:rPr>
                <a:t>ライブ配信</a:t>
              </a:r>
              <a:endParaRPr kumimoji="0" lang="en-US" altLang="ja-JP" sz="2000" b="1" i="0" u="none" strike="noStrike" kern="1200" cap="none" spc="0" normalizeH="0" baseline="0" noProof="0" dirty="0">
                <a:ln>
                  <a:noFill/>
                </a:ln>
                <a:solidFill>
                  <a:prstClr val="white"/>
                </a:solidFill>
                <a:effectLst>
                  <a:glow rad="228600">
                    <a:srgbClr val="ED7D31">
                      <a:satMod val="175000"/>
                      <a:alpha val="40000"/>
                    </a:srgbClr>
                  </a:glow>
                </a:effectLst>
                <a:uLnTx/>
                <a:uFillTx/>
                <a:latin typeface="Calibri" panose="020F0502020204030204"/>
                <a:ea typeface="游ゴシック" panose="020B0400000000000000" pitchFamily="50" charset="-128"/>
                <a:cs typeface="+mn-cs"/>
              </a:endParaRPr>
            </a:p>
            <a:p>
              <a:pPr marL="0" marR="0" lvl="0" indent="0" algn="ctr" defTabSz="562722"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glow rad="228600">
                      <a:srgbClr val="ED7D31">
                        <a:satMod val="175000"/>
                        <a:alpha val="40000"/>
                      </a:srgbClr>
                    </a:glow>
                  </a:effectLst>
                  <a:uLnTx/>
                  <a:uFillTx/>
                  <a:latin typeface="Calibri" panose="020F0502020204030204"/>
                  <a:ea typeface="游ゴシック" panose="020B0400000000000000" pitchFamily="50" charset="-128"/>
                  <a:cs typeface="+mn-cs"/>
                </a:rPr>
                <a:t>（予定）</a:t>
              </a:r>
              <a:endParaRPr kumimoji="0" lang="en-US" altLang="ja-JP" sz="2000" b="1" i="0" u="none" strike="noStrike" kern="1200" cap="none" spc="0" normalizeH="0" baseline="0" noProof="0" dirty="0">
                <a:ln>
                  <a:noFill/>
                </a:ln>
                <a:solidFill>
                  <a:prstClr val="white"/>
                </a:solidFill>
                <a:effectLst>
                  <a:glow rad="228600">
                    <a:srgbClr val="ED7D31">
                      <a:satMod val="175000"/>
                      <a:alpha val="40000"/>
                    </a:srgbClr>
                  </a:glow>
                </a:effectLst>
                <a:uLnTx/>
                <a:uFillTx/>
                <a:latin typeface="Calibri" panose="020F0502020204030204"/>
                <a:ea typeface="游ゴシック" panose="020B0400000000000000" pitchFamily="50" charset="-128"/>
                <a:cs typeface="+mn-cs"/>
              </a:endParaRPr>
            </a:p>
          </p:txBody>
        </p:sp>
        <p:sp>
          <p:nvSpPr>
            <p:cNvPr id="30" name="四角形: 角を丸くする 29">
              <a:extLst>
                <a:ext uri="{FF2B5EF4-FFF2-40B4-BE49-F238E27FC236}">
                  <a16:creationId xmlns:a16="http://schemas.microsoft.com/office/drawing/2014/main" id="{DAE001E2-AEB2-41A6-B188-59A6C9BF5833}"/>
                </a:ext>
              </a:extLst>
            </p:cNvPr>
            <p:cNvSpPr/>
            <p:nvPr/>
          </p:nvSpPr>
          <p:spPr>
            <a:xfrm>
              <a:off x="4900863" y="1650361"/>
              <a:ext cx="2386263" cy="1384995"/>
            </a:xfrm>
            <a:prstGeom prst="roundRect">
              <a:avLst/>
            </a:prstGeom>
            <a:noFill/>
            <a:ln>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pic>
        <p:nvPicPr>
          <p:cNvPr id="34" name="図 33" descr="ロゴ&#10;&#10;自動的に生成された説明">
            <a:extLst>
              <a:ext uri="{FF2B5EF4-FFF2-40B4-BE49-F238E27FC236}">
                <a16:creationId xmlns:a16="http://schemas.microsoft.com/office/drawing/2014/main" id="{4AEB4690-196B-4A1B-BCEA-405275C4A4E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48558" y="127423"/>
            <a:ext cx="1218182" cy="1218182"/>
          </a:xfrm>
          <a:prstGeom prst="rect">
            <a:avLst/>
          </a:prstGeom>
        </p:spPr>
      </p:pic>
      <p:sp>
        <p:nvSpPr>
          <p:cNvPr id="49" name="テキスト ボックス 48">
            <a:extLst>
              <a:ext uri="{FF2B5EF4-FFF2-40B4-BE49-F238E27FC236}">
                <a16:creationId xmlns:a16="http://schemas.microsoft.com/office/drawing/2014/main" id="{0729D7F0-1242-4839-9A62-647C069253B3}"/>
              </a:ext>
            </a:extLst>
          </p:cNvPr>
          <p:cNvSpPr txBox="1"/>
          <p:nvPr/>
        </p:nvSpPr>
        <p:spPr>
          <a:xfrm>
            <a:off x="129938" y="6461892"/>
            <a:ext cx="4682694" cy="369332"/>
          </a:xfrm>
          <a:prstGeom prst="rect">
            <a:avLst/>
          </a:prstGeom>
          <a:noFill/>
        </p:spPr>
        <p:txBody>
          <a:bodyPr wrap="square">
            <a:spAutoFit/>
          </a:bodyPr>
          <a:lstStyle/>
          <a:p>
            <a:pPr marL="0" marR="0" lvl="0" indent="0" algn="l" defTabSz="562722"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white"/>
                </a:solidFill>
                <a:effectLst>
                  <a:glow rad="228600">
                    <a:srgbClr val="ED7D31">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jaxasgm</a:t>
            </a:r>
            <a:r>
              <a:rPr kumimoji="1" lang="en-US" altLang="ja-JP" sz="1800" b="0" i="0" u="none" strike="noStrike" kern="1200" cap="none" spc="0" normalizeH="0" baseline="0" noProof="0" dirty="0">
                <a:ln>
                  <a:noFill/>
                </a:ln>
                <a:solidFill>
                  <a:prstClr val="white"/>
                </a:solidFill>
                <a:effectLst>
                  <a:glow rad="228600">
                    <a:srgbClr val="ED7D31">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 – JAXA</a:t>
            </a:r>
            <a:r>
              <a:rPr kumimoji="1" lang="ja-JP" altLang="en-US" sz="1800" b="0" i="0" u="none" strike="noStrike" kern="1200" cap="none" spc="0" normalizeH="0" baseline="0" noProof="0" dirty="0">
                <a:ln>
                  <a:noFill/>
                </a:ln>
                <a:solidFill>
                  <a:prstClr val="white"/>
                </a:solidFill>
                <a:effectLst>
                  <a:glow rad="228600">
                    <a:srgbClr val="ED7D31">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相模原チャンネル　にて配信</a:t>
            </a:r>
            <a:endParaRPr kumimoji="1" lang="en-US" altLang="ja-JP" sz="1800" b="0" i="0" u="none" strike="noStrike" kern="1200" cap="none" spc="0" normalizeH="0" baseline="0" noProof="0" dirty="0">
              <a:ln>
                <a:noFill/>
              </a:ln>
              <a:solidFill>
                <a:prstClr val="white"/>
              </a:solidFill>
              <a:effectLst>
                <a:glow rad="228600">
                  <a:srgbClr val="ED7D31">
                    <a:satMod val="175000"/>
                    <a:alpha val="40000"/>
                  </a:srgbClr>
                </a:glow>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58501876"/>
      </p:ext>
    </p:extLst>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SA Mac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 16-9.potx" id="{625F8AEC-1CDE-415D-B0E3-F5C995E29248}" vid="{7620660D-6BA5-4224-AA6E-849C46B07D63}"/>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67991</TotalTime>
  <Words>1391</Words>
  <Application>Microsoft Office PowerPoint</Application>
  <PresentationFormat>ワイド画面</PresentationFormat>
  <Paragraphs>344</Paragraphs>
  <Slides>10</Slides>
  <Notes>6</Notes>
  <HiddenSlides>0</HiddenSlides>
  <MMClips>0</MMClips>
  <ScaleCrop>false</ScaleCrop>
  <HeadingPairs>
    <vt:vector size="6" baseType="variant">
      <vt:variant>
        <vt:lpstr>使用されているフォント</vt:lpstr>
      </vt:variant>
      <vt:variant>
        <vt:i4>10</vt:i4>
      </vt:variant>
      <vt:variant>
        <vt:lpstr>テーマ</vt:lpstr>
      </vt:variant>
      <vt:variant>
        <vt:i4>6</vt:i4>
      </vt:variant>
      <vt:variant>
        <vt:lpstr>スライド タイトル</vt:lpstr>
      </vt:variant>
      <vt:variant>
        <vt:i4>10</vt:i4>
      </vt:variant>
    </vt:vector>
  </HeadingPairs>
  <TitlesOfParts>
    <vt:vector size="26" baseType="lpstr">
      <vt:lpstr>ＭＳ Ｐゴシック</vt:lpstr>
      <vt:lpstr>えれーな</vt:lpstr>
      <vt:lpstr>小塚ゴシック Pro M</vt:lpstr>
      <vt:lpstr>游ゴシック</vt:lpstr>
      <vt:lpstr>游ゴシック Light</vt:lpstr>
      <vt:lpstr>Arial</vt:lpstr>
      <vt:lpstr>Calibri</vt:lpstr>
      <vt:lpstr>Calibri Light</vt:lpstr>
      <vt:lpstr>Times New Roman</vt:lpstr>
      <vt:lpstr>Verdana</vt:lpstr>
      <vt:lpstr>標準デザイン</vt:lpstr>
      <vt:lpstr>Office テーマ</vt:lpstr>
      <vt:lpstr>ESA Mac Presentation 16-9</vt:lpstr>
      <vt:lpstr>Office ​​テーマ</vt:lpstr>
      <vt:lpstr>2_Office テーマ</vt:lpstr>
      <vt:lpstr>1_Office テーマ</vt:lpstr>
      <vt:lpstr>Mio operations report</vt:lpstr>
      <vt:lpstr>PowerPoint プレゼンテーション</vt:lpstr>
      <vt:lpstr>MSB #1: operations overview</vt:lpstr>
      <vt:lpstr>MSB #1: operations overview</vt:lpstr>
      <vt:lpstr>MSB #1: operations overview</vt:lpstr>
      <vt:lpstr>Observation timeline</vt:lpstr>
      <vt:lpstr>Observation timeline</vt:lpstr>
      <vt:lpstr>PowerPoint プレゼンテーション</vt:lpstr>
      <vt:lpstr>PowerPoint プレゼンテーション</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operation plans/activities on MMO overview</dc:title>
  <dc:creator>Go</dc:creator>
  <cp:lastModifiedBy>村上　豪</cp:lastModifiedBy>
  <cp:revision>1997</cp:revision>
  <cp:lastPrinted>2017-08-06T18:06:53Z</cp:lastPrinted>
  <dcterms:created xsi:type="dcterms:W3CDTF">2014-09-03T06:17:38Z</dcterms:created>
  <dcterms:modified xsi:type="dcterms:W3CDTF">2021-09-30T13:24:33Z</dcterms:modified>
</cp:coreProperties>
</file>