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8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88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5C5B-E1EB-42B9-B73C-AFB06C581EF1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065D-6D41-4FEA-AB12-8A16C9D93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74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5C5B-E1EB-42B9-B73C-AFB06C581EF1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065D-6D41-4FEA-AB12-8A16C9D93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93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5C5B-E1EB-42B9-B73C-AFB06C581EF1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065D-6D41-4FEA-AB12-8A16C9D93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474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5C5B-E1EB-42B9-B73C-AFB06C581EF1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065D-6D41-4FEA-AB12-8A16C9D93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84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5C5B-E1EB-42B9-B73C-AFB06C581EF1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065D-6D41-4FEA-AB12-8A16C9D93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79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5C5B-E1EB-42B9-B73C-AFB06C581EF1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065D-6D41-4FEA-AB12-8A16C9D93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98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5C5B-E1EB-42B9-B73C-AFB06C581EF1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065D-6D41-4FEA-AB12-8A16C9D93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55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5C5B-E1EB-42B9-B73C-AFB06C581EF1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065D-6D41-4FEA-AB12-8A16C9D93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31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5C5B-E1EB-42B9-B73C-AFB06C581EF1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065D-6D41-4FEA-AB12-8A16C9D93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00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5C5B-E1EB-42B9-B73C-AFB06C581EF1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065D-6D41-4FEA-AB12-8A16C9D93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061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5C5B-E1EB-42B9-B73C-AFB06C581EF1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065D-6D41-4FEA-AB12-8A16C9D93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90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75C5B-E1EB-42B9-B73C-AFB06C581EF1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4065D-6D41-4FEA-AB12-8A16C9D93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06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8EBD07-01FF-2CCF-AAAD-5739D1164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10"/>
            <a:ext cx="10206038" cy="1325563"/>
          </a:xfrm>
        </p:spPr>
        <p:txBody>
          <a:bodyPr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Geometry of MSB#3</a:t>
            </a:r>
            <a:endParaRPr kumimoji="1" lang="ja-JP" altLang="en-US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72F935F6-4B45-E3D0-5AB1-2A03A2A44C2F}"/>
              </a:ext>
            </a:extLst>
          </p:cNvPr>
          <p:cNvGrpSpPr/>
          <p:nvPr/>
        </p:nvGrpSpPr>
        <p:grpSpPr>
          <a:xfrm>
            <a:off x="204403" y="1560513"/>
            <a:ext cx="5481729" cy="5427990"/>
            <a:chOff x="204403" y="1560513"/>
            <a:chExt cx="5481729" cy="5427990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7D33C730-AD60-F82F-2075-B54419C14DE1}"/>
                </a:ext>
              </a:extLst>
            </p:cNvPr>
            <p:cNvSpPr/>
            <p:nvPr/>
          </p:nvSpPr>
          <p:spPr>
            <a:xfrm>
              <a:off x="292534" y="1560513"/>
              <a:ext cx="5393598" cy="5262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0091C213-C75A-AE14-651D-70CADDF6DE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4403" y="1588503"/>
              <a:ext cx="5393597" cy="5400000"/>
            </a:xfrm>
            <a:prstGeom prst="rect">
              <a:avLst/>
            </a:prstGeom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F4652763-AFF5-8048-309D-FD9FC60319AE}"/>
                </a:ext>
              </a:extLst>
            </p:cNvPr>
            <p:cNvSpPr txBox="1"/>
            <p:nvPr/>
          </p:nvSpPr>
          <p:spPr>
            <a:xfrm>
              <a:off x="2322417" y="1850276"/>
              <a:ext cx="4940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#3</a:t>
              </a: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07CB26C-E6CD-2296-4C50-95068F130BAE}"/>
                </a:ext>
              </a:extLst>
            </p:cNvPr>
            <p:cNvSpPr txBox="1"/>
            <p:nvPr/>
          </p:nvSpPr>
          <p:spPr>
            <a:xfrm>
              <a:off x="1040711" y="2618191"/>
              <a:ext cx="4940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#2</a:t>
              </a:r>
              <a:endPara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60E70B16-ACB7-EAFC-DD7D-4F99493B8662}"/>
                </a:ext>
              </a:extLst>
            </p:cNvPr>
            <p:cNvSpPr txBox="1"/>
            <p:nvPr/>
          </p:nvSpPr>
          <p:spPr>
            <a:xfrm>
              <a:off x="1202556" y="1988003"/>
              <a:ext cx="4940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#1</a:t>
              </a:r>
              <a:endPara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0" name="矢印: 左 19">
              <a:extLst>
                <a:ext uri="{FF2B5EF4-FFF2-40B4-BE49-F238E27FC236}">
                  <a16:creationId xmlns:a16="http://schemas.microsoft.com/office/drawing/2014/main" id="{814898B6-719C-75AF-1E06-199DA4884D84}"/>
                </a:ext>
              </a:extLst>
            </p:cNvPr>
            <p:cNvSpPr/>
            <p:nvPr/>
          </p:nvSpPr>
          <p:spPr>
            <a:xfrm>
              <a:off x="1287734" y="3890665"/>
              <a:ext cx="419877" cy="261457"/>
            </a:xfrm>
            <a:prstGeom prst="lef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5B372AE4-8303-CAE4-F8A4-071EEE65DC0C}"/>
                </a:ext>
              </a:extLst>
            </p:cNvPr>
            <p:cNvSpPr txBox="1"/>
            <p:nvPr/>
          </p:nvSpPr>
          <p:spPr>
            <a:xfrm>
              <a:off x="1194428" y="3490555"/>
              <a:ext cx="6976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2000" dirty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rPr>
                <a:t>Sun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3" name="部分円 22">
              <a:extLst>
                <a:ext uri="{FF2B5EF4-FFF2-40B4-BE49-F238E27FC236}">
                  <a16:creationId xmlns:a16="http://schemas.microsoft.com/office/drawing/2014/main" id="{B5B9361A-CD20-43CD-6238-2E09B20CA254}"/>
                </a:ext>
              </a:extLst>
            </p:cNvPr>
            <p:cNvSpPr/>
            <p:nvPr/>
          </p:nvSpPr>
          <p:spPr>
            <a:xfrm>
              <a:off x="2769023" y="3587821"/>
              <a:ext cx="839755" cy="839755"/>
            </a:xfrm>
            <a:prstGeom prst="pie">
              <a:avLst>
                <a:gd name="adj1" fmla="val 16199996"/>
                <a:gd name="adj2" fmla="val 542837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EF4E0519-9E89-4E5B-3AC0-9F8EE38A81E3}"/>
                </a:ext>
              </a:extLst>
            </p:cNvPr>
            <p:cNvSpPr txBox="1"/>
            <p:nvPr/>
          </p:nvSpPr>
          <p:spPr>
            <a:xfrm>
              <a:off x="2652022" y="6412883"/>
              <a:ext cx="95675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/>
                <a:t>X [R</a:t>
              </a:r>
              <a:r>
                <a:rPr kumimoji="1" lang="en-US" altLang="ja-JP" baseline="-25000" dirty="0"/>
                <a:t>M</a:t>
              </a:r>
              <a:r>
                <a:rPr kumimoji="1" lang="en-US" altLang="ja-JP" dirty="0"/>
                <a:t>]</a:t>
              </a:r>
              <a:endParaRPr kumimoji="1" lang="ja-JP" altLang="en-US" dirty="0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4776E0F9-2E4F-D328-79AC-91CD546815EF}"/>
                </a:ext>
              </a:extLst>
            </p:cNvPr>
            <p:cNvSpPr txBox="1"/>
            <p:nvPr/>
          </p:nvSpPr>
          <p:spPr>
            <a:xfrm rot="16200000">
              <a:off x="174286" y="3823032"/>
              <a:ext cx="95675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dirty="0"/>
                <a:t>Y</a:t>
              </a:r>
              <a:r>
                <a:rPr kumimoji="1" lang="en-US" altLang="ja-JP" dirty="0"/>
                <a:t> [R</a:t>
              </a:r>
              <a:r>
                <a:rPr kumimoji="1" lang="en-US" altLang="ja-JP" baseline="-25000" dirty="0"/>
                <a:t>M</a:t>
              </a:r>
              <a:r>
                <a:rPr kumimoji="1" lang="en-US" altLang="ja-JP" dirty="0"/>
                <a:t>]</a:t>
              </a:r>
              <a:endParaRPr kumimoji="1" lang="ja-JP" altLang="en-US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410A9DBC-2E08-82DB-F095-BFD510B5FEBC}"/>
                </a:ext>
              </a:extLst>
            </p:cNvPr>
            <p:cNvSpPr txBox="1"/>
            <p:nvPr/>
          </p:nvSpPr>
          <p:spPr>
            <a:xfrm>
              <a:off x="3586428" y="3809281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</a:rPr>
                <a:t>19:30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7B00914-6F90-A257-F4D9-2C623BFA8478}"/>
                </a:ext>
              </a:extLst>
            </p:cNvPr>
            <p:cNvSpPr txBox="1"/>
            <p:nvPr/>
          </p:nvSpPr>
          <p:spPr>
            <a:xfrm>
              <a:off x="3338196" y="3285721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</a:rPr>
                <a:t>19:40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689108BD-1419-FA72-098A-6C470CE47AF5}"/>
                </a:ext>
              </a:extLst>
            </p:cNvPr>
            <p:cNvSpPr txBox="1"/>
            <p:nvPr/>
          </p:nvSpPr>
          <p:spPr>
            <a:xfrm>
              <a:off x="3066169" y="2880496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</a:rPr>
                <a:t>19:50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C13F6414-B29C-1C49-DA66-5770A6B3FFE9}"/>
                </a:ext>
              </a:extLst>
            </p:cNvPr>
            <p:cNvSpPr txBox="1"/>
            <p:nvPr/>
          </p:nvSpPr>
          <p:spPr>
            <a:xfrm>
              <a:off x="2732041" y="2541246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solidFill>
                    <a:srgbClr val="FF0000"/>
                  </a:solidFill>
                </a:rPr>
                <a:t>20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:00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E8F867A5-ECAB-5EB4-6DAC-3321564CD8B9}"/>
                </a:ext>
              </a:extLst>
            </p:cNvPr>
            <p:cNvSpPr txBox="1"/>
            <p:nvPr/>
          </p:nvSpPr>
          <p:spPr>
            <a:xfrm>
              <a:off x="2481455" y="2249650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solidFill>
                    <a:srgbClr val="FF0000"/>
                  </a:solidFill>
                </a:rPr>
                <a:t>20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:10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B534B7D2-EAA1-DCE4-2866-32B9F55D8676}"/>
                </a:ext>
              </a:extLst>
            </p:cNvPr>
            <p:cNvSpPr txBox="1"/>
            <p:nvPr/>
          </p:nvSpPr>
          <p:spPr>
            <a:xfrm>
              <a:off x="3696909" y="4366034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</a:rPr>
                <a:t>19:20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E8F225C7-9D44-F03A-CD61-4AEE0DF1E3AE}"/>
                </a:ext>
              </a:extLst>
            </p:cNvPr>
            <p:cNvSpPr txBox="1"/>
            <p:nvPr/>
          </p:nvSpPr>
          <p:spPr>
            <a:xfrm>
              <a:off x="3750860" y="4860566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</a:rPr>
                <a:t>19:10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9B6F68E5-C038-38D2-BC6A-4DAC2920EE61}"/>
                </a:ext>
              </a:extLst>
            </p:cNvPr>
            <p:cNvSpPr txBox="1"/>
            <p:nvPr/>
          </p:nvSpPr>
          <p:spPr>
            <a:xfrm>
              <a:off x="3798987" y="5308785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</a:rPr>
                <a:t>19:00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82CD190D-2218-1604-91C4-F029F6DF46DC}"/>
                </a:ext>
              </a:extLst>
            </p:cNvPr>
            <p:cNvSpPr txBox="1"/>
            <p:nvPr/>
          </p:nvSpPr>
          <p:spPr>
            <a:xfrm>
              <a:off x="3823049" y="5756068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</a:rPr>
                <a:t>18:50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11CA5DEA-2601-2AB2-8718-EDA20C93D645}"/>
                </a:ext>
              </a:extLst>
            </p:cNvPr>
            <p:cNvSpPr txBox="1"/>
            <p:nvPr/>
          </p:nvSpPr>
          <p:spPr>
            <a:xfrm>
              <a:off x="3539300" y="3560305"/>
              <a:ext cx="13933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>
                  <a:solidFill>
                    <a:srgbClr val="FF0000"/>
                  </a:solidFill>
                </a:rPr>
                <a:t>CA: 19:34:25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8E3BB2B3-9FB5-872D-2FE4-BB9D09A65E2B}"/>
              </a:ext>
            </a:extLst>
          </p:cNvPr>
          <p:cNvGrpSpPr/>
          <p:nvPr/>
        </p:nvGrpSpPr>
        <p:grpSpPr>
          <a:xfrm>
            <a:off x="6386650" y="1560513"/>
            <a:ext cx="5512816" cy="5414962"/>
            <a:chOff x="6386650" y="1560513"/>
            <a:chExt cx="5512816" cy="5414962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A7DB7775-1A16-C615-306D-AB69D886BB13}"/>
                </a:ext>
              </a:extLst>
            </p:cNvPr>
            <p:cNvSpPr/>
            <p:nvPr/>
          </p:nvSpPr>
          <p:spPr>
            <a:xfrm>
              <a:off x="6505868" y="1560513"/>
              <a:ext cx="5393598" cy="5262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B2C9F962-AD3D-E2CB-2CB9-89192BF5A5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86650" y="1575475"/>
              <a:ext cx="5393597" cy="5400000"/>
            </a:xfrm>
            <a:prstGeom prst="rect">
              <a:avLst/>
            </a:prstGeom>
          </p:spPr>
        </p:pic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F1BCC45A-2EBD-3197-4D2D-4EE537DEDCE0}"/>
                </a:ext>
              </a:extLst>
            </p:cNvPr>
            <p:cNvSpPr txBox="1"/>
            <p:nvPr/>
          </p:nvSpPr>
          <p:spPr>
            <a:xfrm>
              <a:off x="9712593" y="3429000"/>
              <a:ext cx="4940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#3</a:t>
              </a: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204091FF-8EB7-D51C-B925-32632985426A}"/>
                </a:ext>
              </a:extLst>
            </p:cNvPr>
            <p:cNvSpPr txBox="1"/>
            <p:nvPr/>
          </p:nvSpPr>
          <p:spPr>
            <a:xfrm>
              <a:off x="7283427" y="3157496"/>
              <a:ext cx="4940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#1</a:t>
              </a:r>
              <a:endPara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C58776A3-7595-7D0B-7A7A-D5EE0C17A1FE}"/>
                </a:ext>
              </a:extLst>
            </p:cNvPr>
            <p:cNvSpPr txBox="1"/>
            <p:nvPr/>
          </p:nvSpPr>
          <p:spPr>
            <a:xfrm>
              <a:off x="10995288" y="3730080"/>
              <a:ext cx="4940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#2</a:t>
              </a:r>
              <a:endPara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2F92010-8BE1-DF2C-0357-2F5CED90E5FD}"/>
                </a:ext>
              </a:extLst>
            </p:cNvPr>
            <p:cNvSpPr txBox="1"/>
            <p:nvPr/>
          </p:nvSpPr>
          <p:spPr>
            <a:xfrm>
              <a:off x="9008552" y="3188273"/>
              <a:ext cx="6976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N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6B908CFB-3AA8-EB08-08F6-28CC38408F1B}"/>
                </a:ext>
              </a:extLst>
            </p:cNvPr>
            <p:cNvSpPr txBox="1"/>
            <p:nvPr/>
          </p:nvSpPr>
          <p:spPr>
            <a:xfrm>
              <a:off x="9008552" y="4399553"/>
              <a:ext cx="6976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2000" dirty="0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rPr>
                <a:t>S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F3B20171-D66E-9C07-CFEA-990C051B4DF9}"/>
                </a:ext>
              </a:extLst>
            </p:cNvPr>
            <p:cNvSpPr txBox="1"/>
            <p:nvPr/>
          </p:nvSpPr>
          <p:spPr>
            <a:xfrm>
              <a:off x="8837961" y="6386565"/>
              <a:ext cx="95675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dirty="0"/>
                <a:t>Y</a:t>
              </a:r>
              <a:r>
                <a:rPr kumimoji="1" lang="en-US" altLang="ja-JP" dirty="0"/>
                <a:t> [R</a:t>
              </a:r>
              <a:r>
                <a:rPr kumimoji="1" lang="en-US" altLang="ja-JP" baseline="-25000" dirty="0"/>
                <a:t>M</a:t>
              </a:r>
              <a:r>
                <a:rPr kumimoji="1" lang="en-US" altLang="ja-JP" dirty="0"/>
                <a:t>]</a:t>
              </a:r>
              <a:endParaRPr kumimoji="1" lang="ja-JP" altLang="en-US" dirty="0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3F4C62E4-58B6-B194-EE3F-ACDA99CF6535}"/>
                </a:ext>
              </a:extLst>
            </p:cNvPr>
            <p:cNvSpPr txBox="1"/>
            <p:nvPr/>
          </p:nvSpPr>
          <p:spPr>
            <a:xfrm rot="16200000">
              <a:off x="6360225" y="3796714"/>
              <a:ext cx="95675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/>
                <a:t>Z [R</a:t>
              </a:r>
              <a:r>
                <a:rPr kumimoji="1" lang="en-US" altLang="ja-JP" baseline="-25000" dirty="0"/>
                <a:t>M</a:t>
              </a:r>
              <a:r>
                <a:rPr kumimoji="1" lang="en-US" altLang="ja-JP" dirty="0"/>
                <a:t>]</a:t>
              </a:r>
              <a:endParaRPr kumimoji="1" lang="ja-JP" altLang="en-US" dirty="0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7B3E408B-34A4-8BAF-C699-677B1E26A96B}"/>
                </a:ext>
              </a:extLst>
            </p:cNvPr>
            <p:cNvSpPr txBox="1"/>
            <p:nvPr/>
          </p:nvSpPr>
          <p:spPr>
            <a:xfrm rot="16200000">
              <a:off x="9019148" y="3913025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</a:rPr>
                <a:t>19:30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07BCE762-8C13-C24D-557B-16567018F4B1}"/>
                </a:ext>
              </a:extLst>
            </p:cNvPr>
            <p:cNvSpPr txBox="1"/>
            <p:nvPr/>
          </p:nvSpPr>
          <p:spPr>
            <a:xfrm rot="16200000">
              <a:off x="9527277" y="4009330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</a:rPr>
                <a:t>19:40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481A6C0E-7E95-CC5A-BCF9-954E62DBFD33}"/>
                </a:ext>
              </a:extLst>
            </p:cNvPr>
            <p:cNvSpPr txBox="1"/>
            <p:nvPr/>
          </p:nvSpPr>
          <p:spPr>
            <a:xfrm rot="16200000">
              <a:off x="9919128" y="4138584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</a:rPr>
                <a:t>19:50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4F9A7DC0-8F8A-9D1B-84B0-CEA84F0E6DDB}"/>
                </a:ext>
              </a:extLst>
            </p:cNvPr>
            <p:cNvSpPr txBox="1"/>
            <p:nvPr/>
          </p:nvSpPr>
          <p:spPr>
            <a:xfrm rot="16200000">
              <a:off x="10268172" y="4262290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solidFill>
                    <a:srgbClr val="FF0000"/>
                  </a:solidFill>
                </a:rPr>
                <a:t>20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:00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157CAF15-66FE-1604-D37B-2765D9DBF1BE}"/>
                </a:ext>
              </a:extLst>
            </p:cNvPr>
            <p:cNvSpPr txBox="1"/>
            <p:nvPr/>
          </p:nvSpPr>
          <p:spPr>
            <a:xfrm rot="16200000">
              <a:off x="10591229" y="4366033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solidFill>
                    <a:srgbClr val="FF0000"/>
                  </a:solidFill>
                </a:rPr>
                <a:t>20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:10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0F9D3628-9F5C-FABC-C017-4D29B869B608}"/>
                </a:ext>
              </a:extLst>
            </p:cNvPr>
            <p:cNvSpPr txBox="1"/>
            <p:nvPr/>
          </p:nvSpPr>
          <p:spPr>
            <a:xfrm rot="16200000">
              <a:off x="10892752" y="4511266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solidFill>
                    <a:srgbClr val="FF0000"/>
                  </a:solidFill>
                </a:rPr>
                <a:t>20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:20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88F93BAE-9BCC-A8BB-8253-EAF9B1175048}"/>
                </a:ext>
              </a:extLst>
            </p:cNvPr>
            <p:cNvSpPr txBox="1"/>
            <p:nvPr/>
          </p:nvSpPr>
          <p:spPr>
            <a:xfrm rot="16200000">
              <a:off x="8510002" y="3853809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</a:rPr>
                <a:t>19:20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23F46A31-BAC8-3464-7C7D-FED3AE2D7AC7}"/>
                </a:ext>
              </a:extLst>
            </p:cNvPr>
            <p:cNvSpPr txBox="1"/>
            <p:nvPr/>
          </p:nvSpPr>
          <p:spPr>
            <a:xfrm rot="16200000">
              <a:off x="8036251" y="3849311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</a:rPr>
                <a:t>19:10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1F3967BE-76C0-69C4-9283-A1D8A69ED984}"/>
                </a:ext>
              </a:extLst>
            </p:cNvPr>
            <p:cNvSpPr txBox="1"/>
            <p:nvPr/>
          </p:nvSpPr>
          <p:spPr>
            <a:xfrm rot="16200000">
              <a:off x="7587801" y="3835494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</a:rPr>
                <a:t>19:00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2C872DDF-8D1D-E8E8-DB17-500D4C3F7812}"/>
                </a:ext>
              </a:extLst>
            </p:cNvPr>
            <p:cNvSpPr txBox="1"/>
            <p:nvPr/>
          </p:nvSpPr>
          <p:spPr>
            <a:xfrm rot="16200000">
              <a:off x="7163422" y="3834518"/>
              <a:ext cx="598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solidFill>
                    <a:srgbClr val="FF0000"/>
                  </a:solidFill>
                </a:rPr>
                <a:t>18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:50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045567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58</Words>
  <Application>Microsoft Office PowerPoint</Application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1_Office テーマ</vt:lpstr>
      <vt:lpstr>Geometry of MSB#3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 of MSB#3</dc:title>
  <dc:creator>村上　豪</dc:creator>
  <cp:lastModifiedBy>村上　豪</cp:lastModifiedBy>
  <cp:revision>4</cp:revision>
  <dcterms:created xsi:type="dcterms:W3CDTF">2023-06-19T08:18:43Z</dcterms:created>
  <dcterms:modified xsi:type="dcterms:W3CDTF">2023-06-19T08:35:36Z</dcterms:modified>
</cp:coreProperties>
</file>