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34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21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84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64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43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938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00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18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82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6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99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47550-76E6-394B-8CE9-6AF7278561AD}" type="datetimeFigureOut">
              <a:rPr lang="fr-FR" smtClean="0"/>
              <a:t>17/06/13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BDB9-F182-CB41-8DBB-62FF42089C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93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55578" y="553293"/>
            <a:ext cx="6927939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K factor= </a:t>
            </a:r>
            <a:r>
              <a:rPr lang="fr-FR" dirty="0" err="1" smtClean="0"/>
              <a:t>Mean_energy</a:t>
            </a:r>
            <a:r>
              <a:rPr lang="fr-FR" dirty="0" smtClean="0"/>
              <a:t>/</a:t>
            </a:r>
            <a:r>
              <a:rPr lang="fr-FR" dirty="0" err="1" smtClean="0"/>
              <a:t>Uan</a:t>
            </a:r>
            <a:r>
              <a:rPr lang="fr-FR" dirty="0" smtClean="0"/>
              <a:t> are </a:t>
            </a:r>
            <a:r>
              <a:rPr lang="fr-FR" dirty="0" err="1" smtClean="0"/>
              <a:t>given</a:t>
            </a:r>
            <a:r>
              <a:rPr lang="fr-FR" dirty="0" smtClean="0"/>
              <a:t> in files:</a:t>
            </a:r>
          </a:p>
          <a:p>
            <a:endParaRPr lang="fr-FR" dirty="0" smtClean="0"/>
          </a:p>
          <a:p>
            <a:r>
              <a:rPr lang="fr-FR" dirty="0" smtClean="0"/>
              <a:t>-Mea2_FM_Properties_100eV_19Apr_2012.txt</a:t>
            </a:r>
          </a:p>
          <a:p>
            <a:r>
              <a:rPr lang="fr-FR" dirty="0" smtClean="0"/>
              <a:t>-</a:t>
            </a:r>
            <a:r>
              <a:rPr lang="fr-FR" dirty="0" smtClean="0"/>
              <a:t>Mea1_FM_Properties_100eV_03Jul_2012.txt</a:t>
            </a:r>
          </a:p>
          <a:p>
            <a:endParaRPr lang="fr-FR" dirty="0"/>
          </a:p>
          <a:p>
            <a:r>
              <a:rPr lang="fr-FR" dirty="0" smtClean="0"/>
              <a:t>This variable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called</a:t>
            </a:r>
            <a:r>
              <a:rPr lang="fr-FR" dirty="0" smtClean="0"/>
              <a:t> k (</a:t>
            </a:r>
            <a:r>
              <a:rPr lang="fr-FR" dirty="0" err="1" smtClean="0"/>
              <a:t>penultimate</a:t>
            </a:r>
            <a:r>
              <a:rPr lang="fr-FR" dirty="0" smtClean="0"/>
              <a:t> </a:t>
            </a:r>
            <a:r>
              <a:rPr lang="fr-FR" dirty="0" err="1" smtClean="0"/>
              <a:t>column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                                                                                    k</a:t>
            </a:r>
            <a:endParaRPr lang="fr-FR" dirty="0"/>
          </a:p>
          <a:p>
            <a:r>
              <a:rPr lang="fr-FR" dirty="0" smtClean="0"/>
              <a:t> 0  1.000   0 -1.00E+03    161.6      1.2      5.08      8.68      0.104</a:t>
            </a:r>
          </a:p>
          <a:p>
            <a:r>
              <a:rPr lang="fr-FR" dirty="0" smtClean="0"/>
              <a:t>  0  1.000   1  5.11E-06    146.6      0.9      5.17      8.59      0.122</a:t>
            </a:r>
          </a:p>
          <a:p>
            <a:r>
              <a:rPr lang="fr-FR" dirty="0" smtClean="0"/>
              <a:t>  0  1.000   2  5.20E-06    122.8      0.8      5.17      8.50      0.127</a:t>
            </a:r>
          </a:p>
          <a:p>
            <a:r>
              <a:rPr lang="fr-FR" dirty="0" smtClean="0"/>
              <a:t>  0  1.000   3  5.62E-06    101.9      0.7      5.08      8.49      0.016</a:t>
            </a:r>
          </a:p>
          <a:p>
            <a:r>
              <a:rPr lang="fr-FR" dirty="0" smtClean="0"/>
              <a:t>  0  1.000   4  6.16E-06     78.9      0.4      5.35      8.52      0.199</a:t>
            </a:r>
          </a:p>
          <a:p>
            <a:r>
              <a:rPr lang="fr-FR" dirty="0" smtClean="0"/>
              <a:t>  0  1.000   5  6.41E-06     57.2     -0.2      5.41      8.61      0.118</a:t>
            </a:r>
          </a:p>
          <a:p>
            <a:r>
              <a:rPr lang="fr-FR" dirty="0" smtClean="0"/>
              <a:t>  0  1.000   6  6.49E-06     34.0     -0.7      5.44      8.71      0.132</a:t>
            </a:r>
          </a:p>
          <a:p>
            <a:r>
              <a:rPr lang="fr-FR" dirty="0" smtClean="0"/>
              <a:t>  0  1.000   7  5.59E-06     12.3     -0.8      5.79      8.83      0.124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0363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08" y="1194609"/>
            <a:ext cx="8193352" cy="4311308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 flipV="1">
            <a:off x="8507917" y="1094012"/>
            <a:ext cx="1" cy="441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160132" y="427545"/>
            <a:ext cx="1222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+Z</a:t>
            </a:r>
            <a:endParaRPr lang="fr-FR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176028" y="5243706"/>
            <a:ext cx="289188" cy="262211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0" y="582214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 smtClean="0"/>
              <a:t>Sectors</a:t>
            </a:r>
            <a:r>
              <a:rPr lang="fr-FR" sz="2000" b="1" dirty="0" smtClean="0"/>
              <a:t> 7 and 8 of the MCP </a:t>
            </a:r>
            <a:r>
              <a:rPr lang="fr-FR" sz="2000" b="1" dirty="0" err="1" smtClean="0"/>
              <a:t>measure</a:t>
            </a:r>
            <a:r>
              <a:rPr lang="fr-FR" sz="2000" b="1" dirty="0" smtClean="0"/>
              <a:t> the </a:t>
            </a:r>
            <a:r>
              <a:rPr lang="fr-FR" sz="2000" b="1" dirty="0" err="1" smtClean="0"/>
              <a:t>particles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with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velocity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along</a:t>
            </a:r>
            <a:r>
              <a:rPr lang="fr-FR" sz="2000" b="1" dirty="0" smtClean="0"/>
              <a:t> the –Z axis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7614345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150</Words>
  <Application>Microsoft Macintosh PowerPoint</Application>
  <PresentationFormat>Présentation à l'écran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cesr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andre sauvaud</dc:creator>
  <cp:lastModifiedBy>jean andre sauvaud</cp:lastModifiedBy>
  <cp:revision>1</cp:revision>
  <dcterms:created xsi:type="dcterms:W3CDTF">2013-06-17T15:39:17Z</dcterms:created>
  <dcterms:modified xsi:type="dcterms:W3CDTF">2013-06-17T15:48:39Z</dcterms:modified>
</cp:coreProperties>
</file>